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16" r:id="rId2"/>
    <p:sldMasterId id="2147483662" r:id="rId3"/>
  </p:sldMasterIdLst>
  <p:notesMasterIdLst>
    <p:notesMasterId r:id="rId149"/>
  </p:notesMasterIdLst>
  <p:sldIdLst>
    <p:sldId id="256" r:id="rId4"/>
    <p:sldId id="389" r:id="rId5"/>
    <p:sldId id="442" r:id="rId6"/>
    <p:sldId id="447" r:id="rId7"/>
    <p:sldId id="259" r:id="rId8"/>
    <p:sldId id="448" r:id="rId9"/>
    <p:sldId id="449" r:id="rId10"/>
    <p:sldId id="262" r:id="rId11"/>
    <p:sldId id="450" r:id="rId12"/>
    <p:sldId id="451" r:id="rId13"/>
    <p:sldId id="265" r:id="rId14"/>
    <p:sldId id="452" r:id="rId15"/>
    <p:sldId id="453" r:id="rId16"/>
    <p:sldId id="454" r:id="rId17"/>
    <p:sldId id="455" r:id="rId18"/>
    <p:sldId id="456" r:id="rId19"/>
    <p:sldId id="271" r:id="rId20"/>
    <p:sldId id="457" r:id="rId21"/>
    <p:sldId id="458" r:id="rId22"/>
    <p:sldId id="275" r:id="rId23"/>
    <p:sldId id="459" r:id="rId24"/>
    <p:sldId id="281" r:id="rId25"/>
    <p:sldId id="470" r:id="rId26"/>
    <p:sldId id="469" r:id="rId27"/>
    <p:sldId id="476" r:id="rId28"/>
    <p:sldId id="479" r:id="rId29"/>
    <p:sldId id="472" r:id="rId30"/>
    <p:sldId id="383" r:id="rId31"/>
    <p:sldId id="282" r:id="rId32"/>
    <p:sldId id="384" r:id="rId33"/>
    <p:sldId id="283" r:id="rId34"/>
    <p:sldId id="284" r:id="rId35"/>
    <p:sldId id="460" r:id="rId36"/>
    <p:sldId id="286" r:id="rId37"/>
    <p:sldId id="287" r:id="rId38"/>
    <p:sldId id="288" r:id="rId39"/>
    <p:sldId id="387" r:id="rId40"/>
    <p:sldId id="289" r:id="rId41"/>
    <p:sldId id="290" r:id="rId42"/>
    <p:sldId id="291" r:id="rId43"/>
    <p:sldId id="392" r:id="rId44"/>
    <p:sldId id="294" r:id="rId45"/>
    <p:sldId id="295" r:id="rId46"/>
    <p:sldId id="296" r:id="rId47"/>
    <p:sldId id="297" r:id="rId48"/>
    <p:sldId id="298" r:id="rId49"/>
    <p:sldId id="299" r:id="rId50"/>
    <p:sldId id="300" r:id="rId51"/>
    <p:sldId id="464" r:id="rId52"/>
    <p:sldId id="468" r:id="rId53"/>
    <p:sldId id="301" r:id="rId54"/>
    <p:sldId id="433" r:id="rId55"/>
    <p:sldId id="434" r:id="rId56"/>
    <p:sldId id="435" r:id="rId57"/>
    <p:sldId id="304" r:id="rId58"/>
    <p:sldId id="306" r:id="rId59"/>
    <p:sldId id="307" r:id="rId60"/>
    <p:sldId id="308" r:id="rId61"/>
    <p:sldId id="309" r:id="rId62"/>
    <p:sldId id="310" r:id="rId63"/>
    <p:sldId id="480" r:id="rId64"/>
    <p:sldId id="385" r:id="rId65"/>
    <p:sldId id="466" r:id="rId66"/>
    <p:sldId id="462" r:id="rId67"/>
    <p:sldId id="386" r:id="rId68"/>
    <p:sldId id="399" r:id="rId69"/>
    <p:sldId id="311" r:id="rId70"/>
    <p:sldId id="312" r:id="rId71"/>
    <p:sldId id="400" r:id="rId72"/>
    <p:sldId id="315" r:id="rId73"/>
    <p:sldId id="316" r:id="rId74"/>
    <p:sldId id="317" r:id="rId75"/>
    <p:sldId id="318" r:id="rId76"/>
    <p:sldId id="321" r:id="rId77"/>
    <p:sldId id="322" r:id="rId78"/>
    <p:sldId id="323" r:id="rId79"/>
    <p:sldId id="324" r:id="rId80"/>
    <p:sldId id="325" r:id="rId81"/>
    <p:sldId id="467" r:id="rId82"/>
    <p:sldId id="326" r:id="rId83"/>
    <p:sldId id="327" r:id="rId84"/>
    <p:sldId id="357" r:id="rId85"/>
    <p:sldId id="358"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401" r:id="rId102"/>
    <p:sldId id="402" r:id="rId103"/>
    <p:sldId id="343" r:id="rId104"/>
    <p:sldId id="344" r:id="rId105"/>
    <p:sldId id="345" r:id="rId106"/>
    <p:sldId id="346" r:id="rId107"/>
    <p:sldId id="347" r:id="rId108"/>
    <p:sldId id="348" r:id="rId109"/>
    <p:sldId id="349" r:id="rId110"/>
    <p:sldId id="391" r:id="rId111"/>
    <p:sldId id="403" r:id="rId112"/>
    <p:sldId id="350" r:id="rId113"/>
    <p:sldId id="351" r:id="rId114"/>
    <p:sldId id="352" r:id="rId115"/>
    <p:sldId id="353" r:id="rId116"/>
    <p:sldId id="390" r:id="rId117"/>
    <p:sldId id="354" r:id="rId118"/>
    <p:sldId id="355" r:id="rId119"/>
    <p:sldId id="356"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404" r:id="rId138"/>
    <p:sldId id="406" r:id="rId139"/>
    <p:sldId id="461" r:id="rId140"/>
    <p:sldId id="377" r:id="rId141"/>
    <p:sldId id="378" r:id="rId142"/>
    <p:sldId id="379" r:id="rId143"/>
    <p:sldId id="380" r:id="rId144"/>
    <p:sldId id="381" r:id="rId145"/>
    <p:sldId id="405" r:id="rId146"/>
    <p:sldId id="292" r:id="rId147"/>
    <p:sldId id="293" r:id="rId14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256"/>
            <p14:sldId id="389"/>
            <p14:sldId id="442"/>
            <p14:sldId id="447"/>
            <p14:sldId id="259"/>
            <p14:sldId id="448"/>
            <p14:sldId id="449"/>
            <p14:sldId id="262"/>
            <p14:sldId id="450"/>
            <p14:sldId id="451"/>
            <p14:sldId id="265"/>
            <p14:sldId id="452"/>
            <p14:sldId id="453"/>
            <p14:sldId id="454"/>
            <p14:sldId id="455"/>
            <p14:sldId id="456"/>
            <p14:sldId id="271"/>
            <p14:sldId id="457"/>
            <p14:sldId id="458"/>
            <p14:sldId id="275"/>
            <p14:sldId id="459"/>
            <p14:sldId id="281"/>
            <p14:sldId id="470"/>
            <p14:sldId id="469"/>
            <p14:sldId id="476"/>
            <p14:sldId id="479"/>
            <p14:sldId id="472"/>
            <p14:sldId id="383"/>
            <p14:sldId id="282"/>
            <p14:sldId id="384"/>
            <p14:sldId id="283"/>
            <p14:sldId id="284"/>
            <p14:sldId id="460"/>
            <p14:sldId id="286"/>
            <p14:sldId id="287"/>
            <p14:sldId id="288"/>
            <p14:sldId id="387"/>
            <p14:sldId id="289"/>
            <p14:sldId id="290"/>
            <p14:sldId id="291"/>
            <p14:sldId id="392"/>
            <p14:sldId id="294"/>
            <p14:sldId id="295"/>
            <p14:sldId id="296"/>
            <p14:sldId id="297"/>
            <p14:sldId id="298"/>
            <p14:sldId id="299"/>
            <p14:sldId id="300"/>
            <p14:sldId id="464"/>
            <p14:sldId id="468"/>
            <p14:sldId id="301"/>
            <p14:sldId id="433"/>
            <p14:sldId id="434"/>
            <p14:sldId id="435"/>
            <p14:sldId id="304"/>
            <p14:sldId id="306"/>
            <p14:sldId id="307"/>
            <p14:sldId id="308"/>
            <p14:sldId id="309"/>
            <p14:sldId id="310"/>
            <p14:sldId id="480"/>
            <p14:sldId id="385"/>
            <p14:sldId id="466"/>
            <p14:sldId id="462"/>
            <p14:sldId id="386"/>
            <p14:sldId id="399"/>
            <p14:sldId id="311"/>
            <p14:sldId id="312"/>
            <p14:sldId id="400"/>
            <p14:sldId id="315"/>
            <p14:sldId id="316"/>
            <p14:sldId id="317"/>
            <p14:sldId id="318"/>
            <p14:sldId id="321"/>
            <p14:sldId id="322"/>
            <p14:sldId id="323"/>
            <p14:sldId id="324"/>
            <p14:sldId id="325"/>
            <p14:sldId id="467"/>
            <p14:sldId id="326"/>
            <p14:sldId id="327"/>
            <p14:sldId id="357"/>
            <p14:sldId id="358"/>
            <p14:sldId id="328"/>
            <p14:sldId id="329"/>
            <p14:sldId id="330"/>
            <p14:sldId id="331"/>
            <p14:sldId id="332"/>
            <p14:sldId id="333"/>
            <p14:sldId id="334"/>
            <p14:sldId id="335"/>
            <p14:sldId id="336"/>
            <p14:sldId id="337"/>
            <p14:sldId id="338"/>
            <p14:sldId id="339"/>
            <p14:sldId id="340"/>
            <p14:sldId id="341"/>
            <p14:sldId id="342"/>
            <p14:sldId id="401"/>
            <p14:sldId id="402"/>
            <p14:sldId id="343"/>
            <p14:sldId id="344"/>
            <p14:sldId id="345"/>
            <p14:sldId id="346"/>
            <p14:sldId id="347"/>
            <p14:sldId id="348"/>
            <p14:sldId id="349"/>
            <p14:sldId id="391"/>
            <p14:sldId id="403"/>
            <p14:sldId id="350"/>
            <p14:sldId id="351"/>
            <p14:sldId id="352"/>
            <p14:sldId id="353"/>
            <p14:sldId id="390"/>
            <p14:sldId id="354"/>
            <p14:sldId id="355"/>
            <p14:sldId id="356"/>
            <p14:sldId id="360"/>
            <p14:sldId id="361"/>
            <p14:sldId id="362"/>
            <p14:sldId id="363"/>
            <p14:sldId id="364"/>
            <p14:sldId id="365"/>
            <p14:sldId id="366"/>
            <p14:sldId id="367"/>
            <p14:sldId id="368"/>
            <p14:sldId id="369"/>
            <p14:sldId id="370"/>
            <p14:sldId id="371"/>
            <p14:sldId id="372"/>
            <p14:sldId id="373"/>
            <p14:sldId id="374"/>
            <p14:sldId id="375"/>
            <p14:sldId id="376"/>
            <p14:sldId id="404"/>
            <p14:sldId id="406"/>
            <p14:sldId id="461"/>
            <p14:sldId id="377"/>
            <p14:sldId id="378"/>
            <p14:sldId id="379"/>
            <p14:sldId id="380"/>
            <p14:sldId id="381"/>
            <p14:sldId id="405"/>
            <p14:sldId id="292"/>
            <p14:sldId id="293"/>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1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1C9"/>
    <a:srgbClr val="6BAE3D"/>
    <a:srgbClr val="527FFF"/>
    <a:srgbClr val="161E2D"/>
    <a:srgbClr val="4D72F3"/>
    <a:srgbClr val="3538BD"/>
    <a:srgbClr val="F24381"/>
    <a:srgbClr val="BE1558"/>
    <a:srgbClr val="F78E04"/>
    <a:srgbClr val="D25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p:restoredTop sz="97887"/>
  </p:normalViewPr>
  <p:slideViewPr>
    <p:cSldViewPr snapToGrid="0" snapToObjects="1">
      <p:cViewPr varScale="1">
        <p:scale>
          <a:sx n="131" d="100"/>
          <a:sy n="131" d="100"/>
        </p:scale>
        <p:origin x="688" y="184"/>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notesMaster" Target="notesMasters/notesMaster1.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commentAuthors" Target="commentAuthor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tableStyles" Target="tableStyle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9/21/21</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72032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135</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13</a:t>
            </a:fld>
            <a:endParaRPr lang="en-US" altLang="en-US" dirty="0"/>
          </a:p>
        </p:txBody>
      </p:sp>
    </p:spTree>
    <p:extLst>
      <p:ext uri="{BB962C8B-B14F-4D97-AF65-F5344CB8AC3E}">
        <p14:creationId xmlns:p14="http://schemas.microsoft.com/office/powerpoint/2010/main" val="209374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29</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33</a:t>
            </a:fld>
            <a:endParaRPr lang="en-US" dirty="0"/>
          </a:p>
        </p:txBody>
      </p:sp>
    </p:spTree>
    <p:extLst>
      <p:ext uri="{BB962C8B-B14F-4D97-AF65-F5344CB8AC3E}">
        <p14:creationId xmlns:p14="http://schemas.microsoft.com/office/powerpoint/2010/main" val="401539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52</a:t>
            </a:fld>
            <a:endParaRPr lang="en-US" dirty="0"/>
          </a:p>
        </p:txBody>
      </p:sp>
    </p:spTree>
    <p:extLst>
      <p:ext uri="{BB962C8B-B14F-4D97-AF65-F5344CB8AC3E}">
        <p14:creationId xmlns:p14="http://schemas.microsoft.com/office/powerpoint/2010/main" val="354700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57</a:t>
            </a:fld>
            <a:endParaRPr lang="en-US" dirty="0"/>
          </a:p>
        </p:txBody>
      </p:sp>
    </p:spTree>
    <p:extLst>
      <p:ext uri="{BB962C8B-B14F-4D97-AF65-F5344CB8AC3E}">
        <p14:creationId xmlns:p14="http://schemas.microsoft.com/office/powerpoint/2010/main" val="137214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71</a:t>
            </a:fld>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108</a:t>
            </a:fld>
            <a:endParaRPr lang="en-US" dirty="0"/>
          </a:p>
        </p:txBody>
      </p:sp>
    </p:spTree>
    <p:extLst>
      <p:ext uri="{BB962C8B-B14F-4D97-AF65-F5344CB8AC3E}">
        <p14:creationId xmlns:p14="http://schemas.microsoft.com/office/powerpoint/2010/main" val="330534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109</a:t>
            </a:fld>
            <a:endParaRPr lang="en-US" dirty="0"/>
          </a:p>
        </p:txBody>
      </p:sp>
    </p:spTree>
    <p:extLst>
      <p:ext uri="{BB962C8B-B14F-4D97-AF65-F5344CB8AC3E}">
        <p14:creationId xmlns:p14="http://schemas.microsoft.com/office/powerpoint/2010/main" val="2351072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13" name="Text Placeholder 2">
            <a:extLst>
              <a:ext uri="{FF2B5EF4-FFF2-40B4-BE49-F238E27FC236}">
                <a16:creationId xmlns:a16="http://schemas.microsoft.com/office/drawing/2014/main" id="{80D7CE37-E491-324E-9E5C-EA9CE0B3C94E}"/>
              </a:ext>
            </a:extLst>
          </p:cNvPr>
          <p:cNvSpPr>
            <a:spLocks noGrp="1"/>
          </p:cNvSpPr>
          <p:nvPr>
            <p:ph idx="10"/>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51741C3D-6573-D04D-8327-F3FD27013F0F}"/>
              </a:ext>
            </a:extLst>
          </p:cNvPr>
          <p:cNvSpPr>
            <a:spLocks noGrp="1"/>
          </p:cNvSpPr>
          <p:nvPr>
            <p:ph type="ftr" sz="quarter" idx="11"/>
          </p:nvPr>
        </p:nvSpPr>
        <p:spPr/>
        <p:txBody>
          <a:bodyPr/>
          <a:lstStyle>
            <a:lvl1pPr>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853CCF-E44A-7A4E-AE6F-EA27A7428043}"/>
              </a:ext>
            </a:extLst>
          </p:cNvPr>
          <p:cNvSpPr>
            <a:spLocks noGrp="1"/>
          </p:cNvSpPr>
          <p:nvPr>
            <p:ph type="sldNum" sz="quarter" idx="12"/>
          </p:nvPr>
        </p:nvSpPr>
        <p:spPr/>
        <p:txBody>
          <a:bodyPr/>
          <a:lstStyle>
            <a:lvl1pPr>
              <a:defRPr/>
            </a:lvl1pPr>
          </a:lstStyle>
          <a:p>
            <a:pPr>
              <a:defRPr/>
            </a:pPr>
            <a:fld id="{8969B592-7AC8-374D-948E-870AD03E23E8}" type="slidenum">
              <a:rPr lang="en-US"/>
              <a:pPr>
                <a:defRPr/>
              </a:pPr>
              <a:t>‹#›</a:t>
            </a:fld>
            <a:endParaRPr lang="en-US" dirty="0"/>
          </a:p>
        </p:txBody>
      </p:sp>
    </p:spTree>
    <p:extLst>
      <p:ext uri="{BB962C8B-B14F-4D97-AF65-F5344CB8AC3E}">
        <p14:creationId xmlns:p14="http://schemas.microsoft.com/office/powerpoint/2010/main" val="332491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602315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AA1846D2-65E7-414B-9D6E-800D82E3AC41}"/>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C8B97EB9-315B-4F45-BD49-D3EA943D5D56}"/>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4ED66FF-6442-164E-A8B9-9F2B3D5541F8}" type="slidenum">
              <a:rPr lang="en-US"/>
              <a:pPr>
                <a:defRPr/>
              </a:pPr>
              <a:t>‹#›</a:t>
            </a:fld>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Rectangle 4">
            <a:extLst>
              <a:ext uri="{FF2B5EF4-FFF2-40B4-BE49-F238E27FC236}">
                <a16:creationId xmlns:a16="http://schemas.microsoft.com/office/drawing/2014/main" id="{831F4C99-54C2-9541-8F43-762C964F1301}"/>
              </a:ext>
            </a:extLst>
          </p:cNvPr>
          <p:cNvSpPr/>
          <p:nvPr userDrawn="1"/>
        </p:nvSpPr>
        <p:spPr>
          <a:xfrm>
            <a:off x="98425" y="1009650"/>
            <a:ext cx="11999913"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2286909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nly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A4EE625E-37C6-1C46-B0B1-4B19B93D810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E6082003-9679-D141-ABE5-82062849FD3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D7BCC1A-A0BB-0640-8965-6C6C1F702B49}" type="slidenum">
              <a:rPr lang="en-US"/>
              <a:pPr>
                <a:defRPr/>
              </a:pPr>
              <a:t>‹#›</a:t>
            </a:fld>
            <a:endParaRPr lang="en-US" dirty="0"/>
          </a:p>
        </p:txBody>
      </p:sp>
    </p:spTree>
    <p:extLst>
      <p:ext uri="{BB962C8B-B14F-4D97-AF65-F5344CB8AC3E}">
        <p14:creationId xmlns:p14="http://schemas.microsoft.com/office/powerpoint/2010/main" val="1796269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5454FA6E-790E-7C4C-966D-83C8902198F7}"/>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18CC4A03-B62A-784E-AE0D-901EE9D9886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965EF509-8B07-CE4D-8A01-886CBEC22FB1}" type="slidenum">
              <a:rPr lang="en-US"/>
              <a:pPr>
                <a:defRPr/>
              </a:pPr>
              <a:t>‹#›</a:t>
            </a:fld>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61EF44-FAE9-DD45-8F96-DC8C5F7E03C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B89831FF-1E64-7F47-AED1-5435D326073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A99F3A83-7C5F-024A-ACB0-D8E05C91F32E}" type="slidenum">
              <a:rPr lang="en-US"/>
              <a:pPr>
                <a:defRPr/>
              </a:pPr>
              <a:t>‹#›</a:t>
            </a:fld>
            <a:endParaRPr lang="en-US" dirty="0"/>
          </a:p>
        </p:txBody>
      </p:sp>
    </p:spTree>
    <p:extLst>
      <p:ext uri="{BB962C8B-B14F-4D97-AF65-F5344CB8AC3E}">
        <p14:creationId xmlns:p14="http://schemas.microsoft.com/office/powerpoint/2010/main" val="726486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8C803519-78A0-504A-9275-ACBB41CB38DF}"/>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FB95AC00-CDDF-5B4F-9C39-818FE785A70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B5C1199C-DD9A-8840-8C40-5C1700A03392}" type="slidenum">
              <a:rPr lang="en-US"/>
              <a:pPr>
                <a:defRPr/>
              </a:pPr>
              <a:t>‹#›</a:t>
            </a:fld>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6C36B39B-C8BB-1E4F-AE97-CCC8E1E1F0EC}"/>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69561806-0A51-0845-BCF2-FDBF57EBC05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31453AD0-C527-4D41-A17C-ACD52DFA3982}" type="slidenum">
              <a:rPr lang="en-US"/>
              <a:pPr>
                <a:defRPr/>
              </a:pPr>
              <a:t>‹#›</a:t>
            </a:fld>
            <a:endParaRPr lang="en-US" dirty="0"/>
          </a:p>
        </p:txBody>
      </p:sp>
    </p:spTree>
    <p:extLst>
      <p:ext uri="{BB962C8B-B14F-4D97-AF65-F5344CB8AC3E}">
        <p14:creationId xmlns:p14="http://schemas.microsoft.com/office/powerpoint/2010/main" val="741645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092AA574-E6C0-5F4A-95E8-AD0E6FAEB71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130CD372-3673-1243-8AAB-7892B0C31F8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91D39C1-0905-434B-8FB1-0EF0C46D91C1}" type="slidenum">
              <a:rPr lang="en-US"/>
              <a:pPr>
                <a:defRPr/>
              </a:pPr>
              <a:t>‹#›</a:t>
            </a:fld>
            <a:endParaRPr lang="en-US" dirty="0"/>
          </a:p>
        </p:txBody>
      </p:sp>
    </p:spTree>
    <p:extLst>
      <p:ext uri="{BB962C8B-B14F-4D97-AF65-F5344CB8AC3E}">
        <p14:creationId xmlns:p14="http://schemas.microsoft.com/office/powerpoint/2010/main" val="1992272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A13E0-81E6-A84C-8CBC-FD039ACB0210}"/>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1179090-2BF8-A648-A94F-F65CDE5635B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A1AC4683-0655-824D-984F-6D6F02401E07}"/>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C08EC1-FFF0-734F-8CB3-99933680085D}" type="slidenum">
              <a:rPr lang="en-US"/>
              <a:pPr>
                <a:defRPr/>
              </a:pPr>
              <a:t>‹#›</a:t>
            </a:fld>
            <a:endParaRPr lang="en-US" dirty="0"/>
          </a:p>
        </p:txBody>
      </p:sp>
    </p:spTree>
    <p:extLst>
      <p:ext uri="{BB962C8B-B14F-4D97-AF65-F5344CB8AC3E}">
        <p14:creationId xmlns:p14="http://schemas.microsoft.com/office/powerpoint/2010/main" val="1536293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1175657"/>
            <a:ext cx="5669528"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a:extLst>
              <a:ext uri="{FF2B5EF4-FFF2-40B4-BE49-F238E27FC236}">
                <a16:creationId xmlns:a16="http://schemas.microsoft.com/office/drawing/2014/main" id="{D9C76143-AA20-234A-985B-4D352DCBCE6D}"/>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78ED1084-FA3C-CF4D-985E-A785A9778AEE}"/>
              </a:ext>
            </a:extLst>
          </p:cNvPr>
          <p:cNvSpPr>
            <a:spLocks noGrp="1"/>
          </p:cNvSpPr>
          <p:nvPr>
            <p:ph type="sldNum" sz="quarter" idx="11"/>
          </p:nvPr>
        </p:nvSpPr>
        <p:spPr/>
        <p:txBody>
          <a:bodyPr/>
          <a:lstStyle>
            <a:lvl1pPr>
              <a:defRPr/>
            </a:lvl1pPr>
          </a:lstStyle>
          <a:p>
            <a:pPr>
              <a:defRPr/>
            </a:pPr>
            <a:fld id="{7636629C-DB39-B44B-9452-4DC450D43CB3}" type="slidenum">
              <a:rPr lang="en-US"/>
              <a:pPr>
                <a:defRPr/>
              </a:pPr>
              <a:t>‹#›</a:t>
            </a:fld>
            <a:endParaRPr lang="en-US" dirty="0"/>
          </a:p>
        </p:txBody>
      </p:sp>
    </p:spTree>
    <p:extLst>
      <p:ext uri="{BB962C8B-B14F-4D97-AF65-F5344CB8AC3E}">
        <p14:creationId xmlns:p14="http://schemas.microsoft.com/office/powerpoint/2010/main" val="483974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Resource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92D2A8-9BEA-3140-B788-F7EE0BD84F4C}"/>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4FA109E5-00EC-0C48-88D5-8DB6E121F603}"/>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FCF4ABF7-5F88-5F49-A807-D8EC1B53564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4A537F3-FCA7-DB4F-9935-02E4F255C344}" type="slidenum">
              <a:rPr lang="en-US"/>
              <a:pPr>
                <a:defRPr/>
              </a:pPr>
              <a:t>‹#›</a:t>
            </a:fld>
            <a:endParaRPr lang="en-US" dirty="0"/>
          </a:p>
        </p:txBody>
      </p:sp>
    </p:spTree>
    <p:extLst>
      <p:ext uri="{BB962C8B-B14F-4D97-AF65-F5344CB8AC3E}">
        <p14:creationId xmlns:p14="http://schemas.microsoft.com/office/powerpoint/2010/main" val="8464965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380C93F2-B6C0-1548-80B6-873E025ACF62}"/>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8E05EE66-64AB-3543-9999-FEB04B8031E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5DF6061-9DB1-1C49-8AE2-6BB88B0B53F7}" type="slidenum">
              <a:rPr lang="en-US"/>
              <a:pPr>
                <a:defRPr/>
              </a:pPr>
              <a:t>‹#›</a:t>
            </a:fld>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CDEDFC34-7FFC-F543-BA55-50C9C7C48B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EADCE8C-3ABA-AE42-84E7-D609EB1CC18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AB386F79-C61B-D748-960B-1CF6BBC373A9}"/>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52714928-2F33-0441-8A32-6074904A169D}" type="slidenum">
              <a:rPr lang="en-US"/>
              <a:pPr>
                <a:defRPr/>
              </a:pPr>
              <a:t>‹#›</a:t>
            </a:fld>
            <a:endParaRPr lang="en-US" dirty="0"/>
          </a:p>
        </p:txBody>
      </p:sp>
    </p:spTree>
    <p:extLst>
      <p:ext uri="{BB962C8B-B14F-4D97-AF65-F5344CB8AC3E}">
        <p14:creationId xmlns:p14="http://schemas.microsoft.com/office/powerpoint/2010/main" val="678348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1242558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 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Tree>
    <p:extLst>
      <p:ext uri="{BB962C8B-B14F-4D97-AF65-F5344CB8AC3E}">
        <p14:creationId xmlns:p14="http://schemas.microsoft.com/office/powerpoint/2010/main" val="298762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sources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344DCD15-B380-DB4C-8E19-347B4E967F17}"/>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FF290404-126F-DF47-A1A5-EBA27C6CA9F2}"/>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FD57328-1C9D-9749-A1E2-0B81063838BB}" type="slidenum">
              <a:rPr lang="en-US"/>
              <a:pPr>
                <a:defRPr/>
              </a:pPr>
              <a:t>‹#›</a:t>
            </a:fld>
            <a:endParaRPr lang="en-US" dirty="0"/>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spTree>
    <p:extLst>
      <p:ext uri="{BB962C8B-B14F-4D97-AF65-F5344CB8AC3E}">
        <p14:creationId xmlns:p14="http://schemas.microsoft.com/office/powerpoint/2010/main" val="547568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stance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30441-BCA4-7845-BC42-2CFD006BD506}"/>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DD1C4367-4151-334E-8948-D3D5108917A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9C4B04B2-C31D-D746-8BC0-1E691BFDC0C9}"/>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Instances</a:t>
            </a:r>
          </a:p>
        </p:txBody>
      </p:sp>
      <p:cxnSp>
        <p:nvCxnSpPr>
          <p:cNvPr id="7" name="Straight Connector 6">
            <a:extLst>
              <a:ext uri="{FF2B5EF4-FFF2-40B4-BE49-F238E27FC236}">
                <a16:creationId xmlns:a16="http://schemas.microsoft.com/office/drawing/2014/main" id="{434C16EB-FA29-E443-AD51-B6FFB0E81550}"/>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35DB79A-F452-6940-9DCA-FEA83968B820}"/>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a:extLst>
              <a:ext uri="{FF2B5EF4-FFF2-40B4-BE49-F238E27FC236}">
                <a16:creationId xmlns:a16="http://schemas.microsoft.com/office/drawing/2014/main" id="{00AF621C-45E3-0E42-8926-238993FA7FF9}"/>
              </a:ext>
            </a:extLst>
          </p:cNvPr>
          <p:cNvSpPr txBox="1">
            <a:spLocks/>
          </p:cNvSpPr>
          <p:nvPr userDrawn="1"/>
        </p:nvSpPr>
        <p:spPr>
          <a:xfrm>
            <a:off x="4373563"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10" name="Straight Connector 9">
            <a:extLst>
              <a:ext uri="{FF2B5EF4-FFF2-40B4-BE49-F238E27FC236}">
                <a16:creationId xmlns:a16="http://schemas.microsoft.com/office/drawing/2014/main" id="{0551C6C8-FD7A-0243-9615-7FBD350BBBC2}"/>
              </a:ext>
            </a:extLst>
          </p:cNvPr>
          <p:cNvCxnSpPr>
            <a:cxnSpLocks/>
          </p:cNvCxnSpPr>
          <p:nvPr userDrawn="1"/>
        </p:nvCxnSpPr>
        <p:spPr>
          <a:xfrm>
            <a:off x="4238625"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1A6672-62F3-DB4D-9C6B-AFFAF2D92B6B}"/>
              </a:ext>
            </a:extLst>
          </p:cNvPr>
          <p:cNvCxnSpPr>
            <a:cxnSpLocks/>
          </p:cNvCxnSpPr>
          <p:nvPr userDrawn="1"/>
        </p:nvCxnSpPr>
        <p:spPr>
          <a:xfrm>
            <a:off x="6249988" y="1009650"/>
            <a:ext cx="0" cy="155733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2" name="Footer Placeholder 4">
            <a:extLst>
              <a:ext uri="{FF2B5EF4-FFF2-40B4-BE49-F238E27FC236}">
                <a16:creationId xmlns:a16="http://schemas.microsoft.com/office/drawing/2014/main" id="{12DEE79C-B149-3C46-AB26-DFEFDBA97C84}"/>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3" name="Slide Number Placeholder 5">
            <a:extLst>
              <a:ext uri="{FF2B5EF4-FFF2-40B4-BE49-F238E27FC236}">
                <a16:creationId xmlns:a16="http://schemas.microsoft.com/office/drawing/2014/main" id="{DBE60530-CFB3-634D-A8F4-17F4D6E697EE}"/>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67788FC-795C-C24D-8408-2E6486DBDD6E}" type="slidenum">
              <a:rPr lang="en-US"/>
              <a:pPr>
                <a:defRPr/>
              </a:pPr>
              <a:t>‹#›</a:t>
            </a:fld>
            <a:endParaRPr lang="en-US" dirty="0"/>
          </a:p>
        </p:txBody>
      </p:sp>
    </p:spTree>
    <p:extLst>
      <p:ext uri="{BB962C8B-B14F-4D97-AF65-F5344CB8AC3E}">
        <p14:creationId xmlns:p14="http://schemas.microsoft.com/office/powerpoint/2010/main" val="341538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408D557B-A3FE-2945-B68A-1480F048C0C9}"/>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22A7EDCE-D77D-1144-B1A2-C2B488232FD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D892955-F219-FF47-A3BD-53862D98EFA9}" type="slidenum">
              <a:rPr lang="en-US"/>
              <a:pPr>
                <a:defRPr/>
              </a:pPr>
              <a:t>‹#›</a:t>
            </a:fld>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6080959F-4D89-D246-A614-5BFD0B347EC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3A329EC9-9C15-2D48-8B8F-7821AFFE666D}"/>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4023703A-434C-7646-A197-6D78904942A1}" type="slidenum">
              <a:rPr lang="en-US"/>
              <a:pPr>
                <a:defRPr/>
              </a:pPr>
              <a:t>‹#›</a:t>
            </a:fld>
            <a:endParaRPr lang="en-US" dirty="0"/>
          </a:p>
        </p:txBody>
      </p:sp>
    </p:spTree>
    <p:extLst>
      <p:ext uri="{BB962C8B-B14F-4D97-AF65-F5344CB8AC3E}">
        <p14:creationId xmlns:p14="http://schemas.microsoft.com/office/powerpoint/2010/main" val="3452181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212AE20C-635D-E14A-A372-4E3602D71AB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97D0A2D-64F5-4A4D-8007-39B104892DA9}"/>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2F79F879-2CC0-064B-A28D-7FB9602B6D76}" type="slidenum">
              <a:rPr lang="en-US"/>
              <a:pPr>
                <a:defRPr/>
              </a:pPr>
              <a:t>‹#›</a:t>
            </a:fld>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6" name="Footer Placeholder 4">
            <a:extLst>
              <a:ext uri="{FF2B5EF4-FFF2-40B4-BE49-F238E27FC236}">
                <a16:creationId xmlns:a16="http://schemas.microsoft.com/office/drawing/2014/main" id="{A48FFCDB-B2D0-184B-A70A-C0978A88FD8E}"/>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8" name="Slide Number Placeholder 5">
            <a:extLst>
              <a:ext uri="{FF2B5EF4-FFF2-40B4-BE49-F238E27FC236}">
                <a16:creationId xmlns:a16="http://schemas.microsoft.com/office/drawing/2014/main" id="{4A8E6E56-AFB9-4C44-89C0-AC217910537B}"/>
              </a:ext>
            </a:extLst>
          </p:cNvPr>
          <p:cNvSpPr>
            <a:spLocks noGrp="1"/>
          </p:cNvSpPr>
          <p:nvPr>
            <p:ph type="sldNum" sz="quarter" idx="14"/>
          </p:nvPr>
        </p:nvSpPr>
        <p:spPr/>
        <p:txBody>
          <a:bodyPr/>
          <a:lstStyle>
            <a:lvl1pPr>
              <a:defRPr/>
            </a:lvl1pPr>
          </a:lstStyle>
          <a:p>
            <a:pPr>
              <a:defRPr/>
            </a:pPr>
            <a:fld id="{1D760CDD-B3D5-E348-BF72-777034445705}" type="slidenum">
              <a:rPr lang="en-US"/>
              <a:pPr>
                <a:defRPr/>
              </a:pPr>
              <a:t>‹#›</a:t>
            </a:fld>
            <a:endParaRPr lang="en-US" dirty="0"/>
          </a:p>
        </p:txBody>
      </p:sp>
    </p:spTree>
    <p:extLst>
      <p:ext uri="{BB962C8B-B14F-4D97-AF65-F5344CB8AC3E}">
        <p14:creationId xmlns:p14="http://schemas.microsoft.com/office/powerpoint/2010/main" val="33493167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CC0BEE6B-6661-1E4E-AB44-731287CB83D9}"/>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D4732D5F-9178-8347-B692-27B818018C74}"/>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FAD092F9-1B6F-C846-8525-4CF91EB42625}" type="slidenum">
              <a:rPr lang="en-US"/>
              <a:pPr>
                <a:defRPr/>
              </a:pPr>
              <a:t>‹#›</a:t>
            </a:fld>
            <a:endParaRPr lang="en-US" dirty="0"/>
          </a:p>
        </p:txBody>
      </p:sp>
    </p:spTree>
    <p:extLst>
      <p:ext uri="{BB962C8B-B14F-4D97-AF65-F5344CB8AC3E}">
        <p14:creationId xmlns:p14="http://schemas.microsoft.com/office/powerpoint/2010/main" val="132095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con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68BC1B-296F-5148-86CC-831AA7621E8E}"/>
              </a:ext>
            </a:extLst>
          </p:cNvPr>
          <p:cNvSpPr/>
          <p:nvPr userDrawn="1"/>
        </p:nvSpPr>
        <p:spPr>
          <a:xfrm>
            <a:off x="88900" y="1009650"/>
            <a:ext cx="11998325" cy="4913313"/>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8" name="Footer Placeholder 4">
            <a:extLst>
              <a:ext uri="{FF2B5EF4-FFF2-40B4-BE49-F238E27FC236}">
                <a16:creationId xmlns:a16="http://schemas.microsoft.com/office/drawing/2014/main" id="{FDF65988-7E19-7E49-94B6-681399541852}"/>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E702A8B3-73DF-014A-B78C-6B03CCD17525}"/>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7FDEDA11-3C76-0B41-ADFF-67A693FE0AA7}" type="slidenum">
              <a:rPr lang="en-US"/>
              <a:pPr>
                <a:defRPr/>
              </a:pPr>
              <a:t>‹#›</a:t>
            </a:fld>
            <a:endParaRPr lang="en-US" dirty="0"/>
          </a:p>
        </p:txBody>
      </p:sp>
    </p:spTree>
    <p:extLst>
      <p:ext uri="{BB962C8B-B14F-4D97-AF65-F5344CB8AC3E}">
        <p14:creationId xmlns:p14="http://schemas.microsoft.com/office/powerpoint/2010/main" val="2281804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1EC5D109-88C0-0248-97EC-13091E9BE5C5}"/>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FA6B858-707F-624C-A6C3-3725545FBD1F}"/>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DB30A882-BD2A-3B42-A8A9-09F37FAE5FF2}" type="slidenum">
              <a:rPr lang="en-US"/>
              <a:pPr>
                <a:defRPr/>
              </a:pPr>
              <a:t>‹#›</a:t>
            </a:fld>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88900" y="1009650"/>
            <a:ext cx="11998325"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Service Icon</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714F1D38-6199-4049-AD57-7C8780C33B31}"/>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C939A7DC-F345-8942-A0FA-05AA6E735836}"/>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1CF9B9E1-2A2B-0B4F-8AE1-EDAC513736D4}" type="slidenum">
              <a:rPr lang="en-US"/>
              <a:pPr>
                <a:defRPr/>
              </a:pPr>
              <a:t>‹#›</a:t>
            </a:fld>
            <a:endParaRPr lang="en-US" dirty="0"/>
          </a:p>
        </p:txBody>
      </p:sp>
    </p:spTree>
    <p:extLst>
      <p:ext uri="{BB962C8B-B14F-4D97-AF65-F5344CB8AC3E}">
        <p14:creationId xmlns:p14="http://schemas.microsoft.com/office/powerpoint/2010/main" val="2422496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1219069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_DB">
    <p:bg>
      <p:bgPr>
        <a:solidFill>
          <a:srgbClr val="161E2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5" name="Straight Arrow Connector 4">
            <a:extLst>
              <a:ext uri="{FF2B5EF4-FFF2-40B4-BE49-F238E27FC236}">
                <a16:creationId xmlns:a16="http://schemas.microsoft.com/office/drawing/2014/main" id="{C6240B59-8B9E-2843-8512-A937C907CFD1}"/>
              </a:ext>
            </a:extLst>
          </p:cNvPr>
          <p:cNvCxnSpPr>
            <a:cxnSpLocks/>
          </p:cNvCxnSpPr>
          <p:nvPr userDrawn="1"/>
        </p:nvCxnSpPr>
        <p:spPr>
          <a:xfrm>
            <a:off x="317770" y="4428736"/>
            <a:ext cx="624339"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Tree>
    <p:extLst>
      <p:ext uri="{BB962C8B-B14F-4D97-AF65-F5344CB8AC3E}">
        <p14:creationId xmlns:p14="http://schemas.microsoft.com/office/powerpoint/2010/main" val="6626423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AEEC-C208-F54F-8C3A-A80BA46B93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E7FF2A1-BE6A-934D-9433-C7F886106ACE}"/>
              </a:ext>
            </a:extLst>
          </p:cNvPr>
          <p:cNvSpPr>
            <a:spLocks noGrp="1"/>
          </p:cNvSpPr>
          <p:nvPr>
            <p:ph type="sldNum" sz="quarter" idx="10"/>
          </p:nvPr>
        </p:nvSpPr>
        <p:spPr/>
        <p:txBody>
          <a:bodyPr/>
          <a:lstStyle/>
          <a:p>
            <a:fld id="{B1C588C1-1042-BC47-B84D-2032ED7FAC95}" type="slidenum">
              <a:rPr lang="en-US" smtClean="0"/>
              <a:pPr/>
              <a:t>‹#›</a:t>
            </a:fld>
            <a:endParaRPr lang="en-US" dirty="0"/>
          </a:p>
        </p:txBody>
      </p:sp>
      <p:sp>
        <p:nvSpPr>
          <p:cNvPr id="4" name="Footer Placeholder 3">
            <a:extLst>
              <a:ext uri="{FF2B5EF4-FFF2-40B4-BE49-F238E27FC236}">
                <a16:creationId xmlns:a16="http://schemas.microsoft.com/office/drawing/2014/main" id="{DA9E70F8-174B-B14F-ACCE-6A67622618BF}"/>
              </a:ext>
            </a:extLst>
          </p:cNvPr>
          <p:cNvSpPr>
            <a:spLocks noGrp="1"/>
          </p:cNvSpPr>
          <p:nvPr>
            <p:ph type="ftr" sz="quarter" idx="11"/>
          </p:nvPr>
        </p:nvSpPr>
        <p:spPr/>
        <p:txBody>
          <a:bodyPr/>
          <a:lstStyle/>
          <a:p>
            <a:r>
              <a:rPr lang="en-US"/>
              <a:t>© 2021, Amazon Web Services, Inc. or its affiliates. All rights reserved.</a:t>
            </a:r>
            <a:endParaRPr lang="en-US" dirty="0"/>
          </a:p>
        </p:txBody>
      </p:sp>
      <p:sp>
        <p:nvSpPr>
          <p:cNvPr id="9" name="Text Placeholder 2">
            <a:extLst>
              <a:ext uri="{FF2B5EF4-FFF2-40B4-BE49-F238E27FC236}">
                <a16:creationId xmlns:a16="http://schemas.microsoft.com/office/drawing/2014/main" id="{2DD0B90A-F034-3A4D-BE14-9817B64F284D}"/>
              </a:ext>
            </a:extLst>
          </p:cNvPr>
          <p:cNvSpPr>
            <a:spLocks noGrp="1"/>
          </p:cNvSpPr>
          <p:nvPr>
            <p:ph idx="12"/>
          </p:nvPr>
        </p:nvSpPr>
        <p:spPr>
          <a:xfrm>
            <a:off x="240941" y="1175657"/>
            <a:ext cx="11710118" cy="4727016"/>
          </a:xfrm>
          <a:prstGeom prst="rect">
            <a:avLst/>
          </a:prstGeom>
        </p:spPr>
        <p:txBody>
          <a:bodyPr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003156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27877243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_D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Rectangle 7">
            <a:extLst>
              <a:ext uri="{FF2B5EF4-FFF2-40B4-BE49-F238E27FC236}">
                <a16:creationId xmlns:a16="http://schemas.microsoft.com/office/drawing/2014/main" id="{45403470-A184-F041-B0A5-F4466804B872}"/>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1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Rectangle 5">
            <a:extLst>
              <a:ext uri="{FF2B5EF4-FFF2-40B4-BE49-F238E27FC236}">
                <a16:creationId xmlns:a16="http://schemas.microsoft.com/office/drawing/2014/main" id="{F0F3093B-937E-134D-9F7A-A786C79CD531}"/>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Tree>
    <p:extLst>
      <p:ext uri="{BB962C8B-B14F-4D97-AF65-F5344CB8AC3E}">
        <p14:creationId xmlns:p14="http://schemas.microsoft.com/office/powerpoint/2010/main" val="4189026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1175657"/>
            <a:ext cx="3602396" cy="47270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Footer Placeholder 4">
            <a:extLst>
              <a:ext uri="{FF2B5EF4-FFF2-40B4-BE49-F238E27FC236}">
                <a16:creationId xmlns:a16="http://schemas.microsoft.com/office/drawing/2014/main" id="{EED85091-90EE-B541-AE9F-FB0EB0E0F487}"/>
              </a:ext>
            </a:extLst>
          </p:cNvPr>
          <p:cNvSpPr>
            <a:spLocks noGrp="1"/>
          </p:cNvSpPr>
          <p:nvPr>
            <p:ph type="ftr" sz="quarter" idx="12"/>
          </p:nvPr>
        </p:nvSpPr>
        <p:spPr/>
        <p:txBody>
          <a:bodyPr/>
          <a:lstStyle>
            <a:lvl1pPr>
              <a:defRPr/>
            </a:lvl1pPr>
          </a:lstStyle>
          <a:p>
            <a:pPr>
              <a:defRPr/>
            </a:pPr>
            <a:r>
              <a:rPr lang="en-US" dirty="0"/>
              <a:t>© 2021, Amazon Web Services, Inc. or its affiliates. All rights reserved.</a:t>
            </a:r>
          </a:p>
        </p:txBody>
      </p:sp>
      <p:sp>
        <p:nvSpPr>
          <p:cNvPr id="7" name="Slide Number Placeholder 5">
            <a:extLst>
              <a:ext uri="{FF2B5EF4-FFF2-40B4-BE49-F238E27FC236}">
                <a16:creationId xmlns:a16="http://schemas.microsoft.com/office/drawing/2014/main" id="{073690C6-D7A1-5047-8A9F-2AC81399EEE9}"/>
              </a:ext>
            </a:extLst>
          </p:cNvPr>
          <p:cNvSpPr>
            <a:spLocks noGrp="1"/>
          </p:cNvSpPr>
          <p:nvPr>
            <p:ph type="sldNum" sz="quarter" idx="13"/>
          </p:nvPr>
        </p:nvSpPr>
        <p:spPr/>
        <p:txBody>
          <a:bodyPr/>
          <a:lstStyle>
            <a:lvl1pPr>
              <a:defRPr/>
            </a:lvl1pPr>
          </a:lstStyle>
          <a:p>
            <a:pPr>
              <a:defRPr/>
            </a:pPr>
            <a:fld id="{4752B835-43D6-F94A-8401-3FEC4A18EEAB}" type="slidenum">
              <a:rPr lang="en-US"/>
              <a:pPr>
                <a:defRPr/>
              </a:pPr>
              <a:t>‹#›</a:t>
            </a:fld>
            <a:endParaRPr lang="en-US" dirty="0"/>
          </a:p>
        </p:txBody>
      </p:sp>
    </p:spTree>
    <p:extLst>
      <p:ext uri="{BB962C8B-B14F-4D97-AF65-F5344CB8AC3E}">
        <p14:creationId xmlns:p14="http://schemas.microsoft.com/office/powerpoint/2010/main" val="27459301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6776EADE-D16B-BE44-A124-BEB443FB224B}"/>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8165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CEFD7A1-B59A-E74B-987E-4F3A5619B92B}"/>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16139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BA3496EC-284D-9741-BC99-3601E0B77DF8}"/>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5741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0AABE0FF-BF8E-FE44-8BDA-8409E07BCCD2}"/>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498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1" name="Rectangle 10">
            <a:extLst>
              <a:ext uri="{FF2B5EF4-FFF2-40B4-BE49-F238E27FC236}">
                <a16:creationId xmlns:a16="http://schemas.microsoft.com/office/drawing/2014/main" id="{3250AC82-3443-3549-9942-0C4A203E5D7E}"/>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80156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Title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8" name="Title 1">
            <a:extLst>
              <a:ext uri="{FF2B5EF4-FFF2-40B4-BE49-F238E27FC236}">
                <a16:creationId xmlns:a16="http://schemas.microsoft.com/office/drawing/2014/main" id="{A1CEE998-DD60-8F4E-8C3C-C638B9C4BA50}"/>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12" name="Rectangle 11">
            <a:extLst>
              <a:ext uri="{FF2B5EF4-FFF2-40B4-BE49-F238E27FC236}">
                <a16:creationId xmlns:a16="http://schemas.microsoft.com/office/drawing/2014/main" id="{22E7BC8E-AC3C-8144-AA7D-EE13166FF4DA}"/>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199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5358668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General_DB_with border">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5" name="Rectangle 4">
            <a:extLst>
              <a:ext uri="{FF2B5EF4-FFF2-40B4-BE49-F238E27FC236}">
                <a16:creationId xmlns:a16="http://schemas.microsoft.com/office/drawing/2014/main" id="{EA166181-F864-C343-A88F-DB7DCD541A87}"/>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423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9" name="Footer Placeholder 4">
            <a:extLst>
              <a:ext uri="{FF2B5EF4-FFF2-40B4-BE49-F238E27FC236}">
                <a16:creationId xmlns:a16="http://schemas.microsoft.com/office/drawing/2014/main" id="{3B32892E-F211-1F4E-8D65-A657F68C82BB}"/>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2ED40801-EB97-6641-ABEB-4E714443DEFC}"/>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1" name="Rectangle 10">
            <a:extLst>
              <a:ext uri="{FF2B5EF4-FFF2-40B4-BE49-F238E27FC236}">
                <a16:creationId xmlns:a16="http://schemas.microsoft.com/office/drawing/2014/main" id="{076A3C39-7C78-5045-880C-C965591F6342}"/>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D3CDE21-FCDE-5A4B-96F3-1AFD7A38468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General Services</a:t>
            </a:r>
          </a:p>
        </p:txBody>
      </p:sp>
      <p:sp>
        <p:nvSpPr>
          <p:cNvPr id="13" name="Title 1">
            <a:extLst>
              <a:ext uri="{FF2B5EF4-FFF2-40B4-BE49-F238E27FC236}">
                <a16:creationId xmlns:a16="http://schemas.microsoft.com/office/drawing/2014/main" id="{32623813-1B5B-E74B-8EA6-772F60BAE2EC}"/>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965E8E0D-B7B0-A343-AFAD-10F5D3252BB0}"/>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8" name="Rectangle 7">
            <a:extLst>
              <a:ext uri="{FF2B5EF4-FFF2-40B4-BE49-F238E27FC236}">
                <a16:creationId xmlns:a16="http://schemas.microsoft.com/office/drawing/2014/main" id="{F8307D0B-9AEF-8446-9398-7628B111C4D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0235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610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3628612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ext only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33" name="Rectangle 32">
            <a:extLst>
              <a:ext uri="{FF2B5EF4-FFF2-40B4-BE49-F238E27FC236}">
                <a16:creationId xmlns:a16="http://schemas.microsoft.com/office/drawing/2014/main" id="{509EAC6D-9EC0-2E48-957C-C1BFB92DEF00}"/>
              </a:ext>
            </a:extLst>
          </p:cNvPr>
          <p:cNvSpPr/>
          <p:nvPr userDrawn="1"/>
        </p:nvSpPr>
        <p:spPr>
          <a:xfrm>
            <a:off x="0" y="0"/>
            <a:ext cx="12191999" cy="6857999"/>
          </a:xfrm>
          <a:prstGeom prst="rect">
            <a:avLst/>
          </a:prstGeom>
          <a:noFill/>
          <a:ln w="177800">
            <a:gradFill>
              <a:gsLst>
                <a:gs pos="0">
                  <a:srgbClr val="4D27AA"/>
                </a:gs>
                <a:gs pos="100000">
                  <a:srgbClr val="A166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88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04D18860-F447-4748-A7D9-7D14D881878C}"/>
              </a:ext>
            </a:extLst>
          </p:cNvPr>
          <p:cNvSpPr/>
          <p:nvPr userDrawn="1"/>
        </p:nvSpPr>
        <p:spPr>
          <a:xfrm>
            <a:off x="0" y="0"/>
            <a:ext cx="12191999" cy="6857999"/>
          </a:xfrm>
          <a:prstGeom prst="rect">
            <a:avLst/>
          </a:prstGeom>
          <a:noFill/>
          <a:ln w="177800">
            <a:gradFill>
              <a:gsLst>
                <a:gs pos="0">
                  <a:srgbClr val="B0084D"/>
                </a:gs>
                <a:gs pos="100000">
                  <a:srgbClr val="FF4F8B"/>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4293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398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Storage Classes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38B360B6-FAE5-C640-A813-D467F2756C1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6CC5776-F59B-6D40-BC96-56A9FA66577B}"/>
              </a:ext>
            </a:extLst>
          </p:cNvPr>
          <p:cNvSpPr txBox="1">
            <a:spLocks/>
          </p:cNvSpPr>
          <p:nvPr userDrawn="1"/>
        </p:nvSpPr>
        <p:spPr>
          <a:xfrm>
            <a:off x="240941" y="4370857"/>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spTree>
    <p:extLst>
      <p:ext uri="{BB962C8B-B14F-4D97-AF65-F5344CB8AC3E}">
        <p14:creationId xmlns:p14="http://schemas.microsoft.com/office/powerpoint/2010/main" val="7297112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9424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Instances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1235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1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B4E0BCC1-6E3C-7B4F-8A75-26A7122040A2}"/>
              </a:ext>
            </a:extLst>
          </p:cNvPr>
          <p:cNvSpPr/>
          <p:nvPr userDrawn="1"/>
        </p:nvSpPr>
        <p:spPr>
          <a:xfrm>
            <a:off x="0" y="0"/>
            <a:ext cx="12191999" cy="6857999"/>
          </a:xfrm>
          <a:prstGeom prst="rect">
            <a:avLst/>
          </a:prstGeom>
          <a:noFill/>
          <a:ln w="177800">
            <a:gradFill>
              <a:gsLst>
                <a:gs pos="0">
                  <a:srgbClr val="D45B07"/>
                </a:gs>
                <a:gs pos="100000">
                  <a:srgbClr val="FF9900"/>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892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B9CF7255-A2E0-BA4C-B1F1-4BC49D6E7ADE}"/>
              </a:ext>
            </a:extLst>
          </p:cNvPr>
          <p:cNvSpPr/>
          <p:nvPr userDrawn="1"/>
        </p:nvSpPr>
        <p:spPr>
          <a:xfrm>
            <a:off x="0" y="0"/>
            <a:ext cx="12191999" cy="6857999"/>
          </a:xfrm>
          <a:prstGeom prst="rect">
            <a:avLst/>
          </a:prstGeom>
          <a:noFill/>
          <a:ln w="177800">
            <a:gradFill>
              <a:gsLst>
                <a:gs pos="100000">
                  <a:srgbClr val="FF5252"/>
                </a:gs>
                <a:gs pos="0">
                  <a:srgbClr val="BF0816"/>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85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1" name="Rectangle 10">
            <a:extLst>
              <a:ext uri="{FF2B5EF4-FFF2-40B4-BE49-F238E27FC236}">
                <a16:creationId xmlns:a16="http://schemas.microsoft.com/office/drawing/2014/main" id="{77BFB82A-8CE3-D544-B627-8F458992E81D}"/>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21591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General_DB">
    <p:spTree>
      <p:nvGrpSpPr>
        <p:cNvPr id="1" name=""/>
        <p:cNvGrpSpPr/>
        <p:nvPr/>
      </p:nvGrpSpPr>
      <p:grpSpPr>
        <a:xfrm>
          <a:off x="0" y="0"/>
          <a:ext cx="0" cy="0"/>
          <a:chOff x="0" y="0"/>
          <a:chExt cx="0" cy="0"/>
        </a:xfrm>
      </p:grpSpPr>
      <p:sp>
        <p:nvSpPr>
          <p:cNvPr id="25" name="Footer Placeholder 4">
            <a:extLst>
              <a:ext uri="{FF2B5EF4-FFF2-40B4-BE49-F238E27FC236}">
                <a16:creationId xmlns:a16="http://schemas.microsoft.com/office/drawing/2014/main" id="{B53F9915-2A7D-6B4E-8069-EAE27EA3BC48}"/>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26" name="Slide Number Placeholder 5">
            <a:extLst>
              <a:ext uri="{FF2B5EF4-FFF2-40B4-BE49-F238E27FC236}">
                <a16:creationId xmlns:a16="http://schemas.microsoft.com/office/drawing/2014/main" id="{7F0419D2-0F6E-A94A-A117-4971321D24F4}"/>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27" name="Title 1">
            <a:extLst>
              <a:ext uri="{FF2B5EF4-FFF2-40B4-BE49-F238E27FC236}">
                <a16:creationId xmlns:a16="http://schemas.microsoft.com/office/drawing/2014/main" id="{3A1EA0CD-9ADF-8245-B581-FEF1037B00B3}"/>
              </a:ext>
            </a:extLst>
          </p:cNvPr>
          <p:cNvSpPr>
            <a:spLocks noGrp="1"/>
          </p:cNvSpPr>
          <p:nvPr>
            <p:ph type="title"/>
          </p:nvPr>
        </p:nvSpPr>
        <p:spPr>
          <a:xfrm>
            <a:off x="240941" y="365126"/>
            <a:ext cx="8638016" cy="644278"/>
          </a:xfrm>
        </p:spPr>
        <p:txBody>
          <a:bodyPr/>
          <a:lstStyle/>
          <a:p>
            <a:endParaRPr lang="en-US" dirty="0"/>
          </a:p>
        </p:txBody>
      </p:sp>
      <p:sp>
        <p:nvSpPr>
          <p:cNvPr id="28" name="Rectangle 27">
            <a:extLst>
              <a:ext uri="{FF2B5EF4-FFF2-40B4-BE49-F238E27FC236}">
                <a16:creationId xmlns:a16="http://schemas.microsoft.com/office/drawing/2014/main" id="{519988C6-9039-F34D-9F04-39C99D7C21D7}"/>
              </a:ext>
            </a:extLst>
          </p:cNvPr>
          <p:cNvSpPr/>
          <p:nvPr userDrawn="1"/>
        </p:nvSpPr>
        <p:spPr>
          <a:xfrm>
            <a:off x="0" y="1009404"/>
            <a:ext cx="12192000" cy="155733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C82D076E-96F8-404A-ABEC-021601E90E52}"/>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Service Icon</a:t>
            </a:r>
          </a:p>
        </p:txBody>
      </p:sp>
      <p:sp>
        <p:nvSpPr>
          <p:cNvPr id="30" name="Title 1">
            <a:extLst>
              <a:ext uri="{FF2B5EF4-FFF2-40B4-BE49-F238E27FC236}">
                <a16:creationId xmlns:a16="http://schemas.microsoft.com/office/drawing/2014/main" id="{D8991F36-509F-354F-ABF5-B478E61DD022}"/>
              </a:ext>
            </a:extLst>
          </p:cNvPr>
          <p:cNvSpPr txBox="1">
            <a:spLocks/>
          </p:cNvSpPr>
          <p:nvPr userDrawn="1"/>
        </p:nvSpPr>
        <p:spPr>
          <a:xfrm>
            <a:off x="240941" y="2844160"/>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31" name="Straight Connector 30">
            <a:extLst>
              <a:ext uri="{FF2B5EF4-FFF2-40B4-BE49-F238E27FC236}">
                <a16:creationId xmlns:a16="http://schemas.microsoft.com/office/drawing/2014/main" id="{52A7A3C0-2823-2145-83B9-0FC2E4B857CF}"/>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DC349AB7-271C-9F43-B8F8-00A10079686A}"/>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2" name="Rectangle 11">
            <a:extLst>
              <a:ext uri="{FF2B5EF4-FFF2-40B4-BE49-F238E27FC236}">
                <a16:creationId xmlns:a16="http://schemas.microsoft.com/office/drawing/2014/main" id="{61AB7422-5BB5-5449-8537-8C172DB748F7}"/>
              </a:ext>
            </a:extLst>
          </p:cNvPr>
          <p:cNvSpPr/>
          <p:nvPr userDrawn="1"/>
        </p:nvSpPr>
        <p:spPr>
          <a:xfrm>
            <a:off x="0" y="0"/>
            <a:ext cx="12191999" cy="6857999"/>
          </a:xfrm>
          <a:prstGeom prst="rect">
            <a:avLst/>
          </a:prstGeom>
          <a:noFill/>
          <a:ln w="177800">
            <a:gradFill>
              <a:gsLst>
                <a:gs pos="0">
                  <a:srgbClr val="067F68"/>
                </a:gs>
                <a:gs pos="100000">
                  <a:srgbClr val="16BF9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60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3" name="Footer Placeholder 4">
            <a:extLst>
              <a:ext uri="{FF2B5EF4-FFF2-40B4-BE49-F238E27FC236}">
                <a16:creationId xmlns:a16="http://schemas.microsoft.com/office/drawing/2014/main" id="{445274BF-3829-D24D-BB45-67B2DEED7610}"/>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4" name="Slide Number Placeholder 5">
            <a:extLst>
              <a:ext uri="{FF2B5EF4-FFF2-40B4-BE49-F238E27FC236}">
                <a16:creationId xmlns:a16="http://schemas.microsoft.com/office/drawing/2014/main" id="{56AD46A9-9581-D540-AA79-345601FA5DEB}"/>
              </a:ext>
            </a:extLst>
          </p:cNvPr>
          <p:cNvSpPr>
            <a:spLocks noGrp="1"/>
          </p:cNvSpPr>
          <p:nvPr>
            <p:ph type="sldNum" sz="quarter" idx="11"/>
          </p:nvPr>
        </p:nvSpPr>
        <p:spPr/>
        <p:txBody>
          <a:bodyPr/>
          <a:lstStyle>
            <a:lvl1pPr>
              <a:defRPr/>
            </a:lvl1pPr>
          </a:lstStyle>
          <a:p>
            <a:pPr>
              <a:defRPr/>
            </a:pPr>
            <a:fld id="{09B7CDC3-FDDA-584B-8A00-88B0260C022B}" type="slidenum">
              <a:rPr lang="en-US"/>
              <a:pPr>
                <a:defRPr/>
              </a:pPr>
              <a:t>‹#›</a:t>
            </a:fld>
            <a:endParaRPr lang="en-US" dirty="0"/>
          </a:p>
        </p:txBody>
      </p:sp>
    </p:spTree>
    <p:extLst>
      <p:ext uri="{BB962C8B-B14F-4D97-AF65-F5344CB8AC3E}">
        <p14:creationId xmlns:p14="http://schemas.microsoft.com/office/powerpoint/2010/main" val="39951435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Resource Icons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B015D20-A832-4E40-B9E4-78869EBFCAB1}"/>
              </a:ext>
            </a:extLst>
          </p:cNvPr>
          <p:cNvSpPr/>
          <p:nvPr userDrawn="1"/>
        </p:nvSpPr>
        <p:spPr>
          <a:xfrm>
            <a:off x="0" y="0"/>
            <a:ext cx="12191999" cy="6857999"/>
          </a:xfrm>
          <a:prstGeom prst="rect">
            <a:avLst/>
          </a:prstGeom>
          <a:noFill/>
          <a:ln w="177800">
            <a:gradFill>
              <a:gsLst>
                <a:gs pos="0">
                  <a:srgbClr val="2E27AD"/>
                </a:gs>
                <a:gs pos="100000">
                  <a:srgbClr val="527FFF"/>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Tree>
    <p:extLst>
      <p:ext uri="{BB962C8B-B14F-4D97-AF65-F5344CB8AC3E}">
        <p14:creationId xmlns:p14="http://schemas.microsoft.com/office/powerpoint/2010/main" val="19960813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Resources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4700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Icons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5" name="Footer Placeholder 4">
            <a:extLst>
              <a:ext uri="{FF2B5EF4-FFF2-40B4-BE49-F238E27FC236}">
                <a16:creationId xmlns:a16="http://schemas.microsoft.com/office/drawing/2014/main" id="{4272EA53-7DF5-3E4A-BE06-C8B6C3210CE3}"/>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8" name="Slide Number Placeholder 5">
            <a:extLst>
              <a:ext uri="{FF2B5EF4-FFF2-40B4-BE49-F238E27FC236}">
                <a16:creationId xmlns:a16="http://schemas.microsoft.com/office/drawing/2014/main" id="{B4D6B4DD-DFB4-3645-8D50-37C465077488}"/>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3" name="Rectangle 2">
            <a:extLst>
              <a:ext uri="{FF2B5EF4-FFF2-40B4-BE49-F238E27FC236}">
                <a16:creationId xmlns:a16="http://schemas.microsoft.com/office/drawing/2014/main" id="{38F1863D-795B-5E44-9A45-6E81D38C9C46}"/>
              </a:ext>
            </a:extLst>
          </p:cNvPr>
          <p:cNvSpPr/>
          <p:nvPr userDrawn="1"/>
        </p:nvSpPr>
        <p:spPr>
          <a:xfrm>
            <a:off x="88135" y="1009404"/>
            <a:ext cx="11999090" cy="4914318"/>
          </a:xfrm>
          <a:prstGeom prst="rect">
            <a:avLst/>
          </a:prstGeom>
          <a:solidFill>
            <a:srgbClr val="444D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AAB495D-785C-3243-A363-1CB72AD31604}"/>
              </a:ext>
            </a:extLst>
          </p:cNvPr>
          <p:cNvSpPr txBox="1">
            <a:spLocks/>
          </p:cNvSpPr>
          <p:nvPr userDrawn="1"/>
        </p:nvSpPr>
        <p:spPr>
          <a:xfrm>
            <a:off x="240941" y="1465934"/>
            <a:ext cx="1905911" cy="6442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r>
              <a:rPr lang="en-US" sz="1600" dirty="0">
                <a:solidFill>
                  <a:schemeClr val="bg1"/>
                </a:solidFill>
              </a:rPr>
              <a:t>IoT Things</a:t>
            </a:r>
          </a:p>
        </p:txBody>
      </p:sp>
      <p:cxnSp>
        <p:nvCxnSpPr>
          <p:cNvPr id="14" name="Straight Connector 13">
            <a:extLst>
              <a:ext uri="{FF2B5EF4-FFF2-40B4-BE49-F238E27FC236}">
                <a16:creationId xmlns:a16="http://schemas.microsoft.com/office/drawing/2014/main" id="{8FFCBB97-E1CB-5C4C-8E87-45FCAB854406}"/>
              </a:ext>
            </a:extLst>
          </p:cNvPr>
          <p:cNvCxnSpPr/>
          <p:nvPr userDrawn="1"/>
        </p:nvCxnSpPr>
        <p:spPr>
          <a:xfrm>
            <a:off x="2226366" y="1009404"/>
            <a:ext cx="0" cy="4914318"/>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hasCustomPrompt="1"/>
          </p:nvPr>
        </p:nvSpPr>
        <p:spPr>
          <a:xfrm>
            <a:off x="10322751" y="365125"/>
            <a:ext cx="1628307" cy="644525"/>
          </a:xfrm>
        </p:spPr>
        <p:txBody>
          <a:bodyPr>
            <a:normAutofit/>
          </a:bodyPr>
          <a:lstStyle>
            <a:lvl1pPr algn="r">
              <a:defRPr sz="1800"/>
            </a:lvl1pPr>
          </a:lstStyle>
          <a:p>
            <a:pPr lvl="0"/>
            <a:r>
              <a:rPr lang="en-US" dirty="0"/>
              <a:t>##</a:t>
            </a:r>
          </a:p>
        </p:txBody>
      </p:sp>
      <p:sp>
        <p:nvSpPr>
          <p:cNvPr id="10" name="Rectangle 9">
            <a:extLst>
              <a:ext uri="{FF2B5EF4-FFF2-40B4-BE49-F238E27FC236}">
                <a16:creationId xmlns:a16="http://schemas.microsoft.com/office/drawing/2014/main" id="{26FE91D3-49E5-E249-BDF8-1606470BB9CF}"/>
              </a:ext>
            </a:extLst>
          </p:cNvPr>
          <p:cNvSpPr/>
          <p:nvPr userDrawn="1"/>
        </p:nvSpPr>
        <p:spPr>
          <a:xfrm>
            <a:off x="0" y="0"/>
            <a:ext cx="12191999" cy="6857999"/>
          </a:xfrm>
          <a:prstGeom prst="rect">
            <a:avLst/>
          </a:prstGeom>
          <a:noFill/>
          <a:ln w="177800">
            <a:gradFill>
              <a:gsLst>
                <a:gs pos="0">
                  <a:srgbClr val="1E8900"/>
                </a:gs>
                <a:gs pos="100000">
                  <a:srgbClr val="6AAF35"/>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7880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wo-col-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2"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4" name="Content Placeholder 3">
            <a:extLst>
              <a:ext uri="{FF2B5EF4-FFF2-40B4-BE49-F238E27FC236}">
                <a16:creationId xmlns:a16="http://schemas.microsoft.com/office/drawing/2014/main" id="{D7F448A3-D8C1-3340-A6A8-7D6328DF257C}"/>
              </a:ext>
            </a:extLst>
          </p:cNvPr>
          <p:cNvSpPr>
            <a:spLocks noGrp="1"/>
          </p:cNvSpPr>
          <p:nvPr>
            <p:ph sz="half" idx="2"/>
          </p:nvPr>
        </p:nvSpPr>
        <p:spPr>
          <a:xfrm>
            <a:off x="6281530" y="2273592"/>
            <a:ext cx="5669528"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Footer Placeholder 4">
            <a:extLst>
              <a:ext uri="{FF2B5EF4-FFF2-40B4-BE49-F238E27FC236}">
                <a16:creationId xmlns:a16="http://schemas.microsoft.com/office/drawing/2014/main" id="{E6CC552A-B953-914E-ACC2-3232A1B1638E}"/>
              </a:ext>
            </a:extLst>
          </p:cNvPr>
          <p:cNvSpPr>
            <a:spLocks noGrp="1"/>
          </p:cNvSpPr>
          <p:nvPr>
            <p:ph type="ftr" sz="quarter" idx="3"/>
          </p:nvPr>
        </p:nvSpPr>
        <p:spPr>
          <a:xfrm>
            <a:off x="1090550" y="6250334"/>
            <a:ext cx="446314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r>
              <a:rPr lang="en-US" dirty="0"/>
              <a:t>© 2020, Amazon Web Services, Inc. or its affiliates. All rights reserved.</a:t>
            </a:r>
          </a:p>
        </p:txBody>
      </p:sp>
      <p:sp>
        <p:nvSpPr>
          <p:cNvPr id="10" name="Slide Number Placeholder 5">
            <a:extLst>
              <a:ext uri="{FF2B5EF4-FFF2-40B4-BE49-F238E27FC236}">
                <a16:creationId xmlns:a16="http://schemas.microsoft.com/office/drawing/2014/main" id="{C7E57D10-D182-F649-A03B-8985CEAAE75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rgbClr val="161E2D"/>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sp>
        <p:nvSpPr>
          <p:cNvPr id="7" name="Content Placeholder 2">
            <a:extLst>
              <a:ext uri="{FF2B5EF4-FFF2-40B4-BE49-F238E27FC236}">
                <a16:creationId xmlns:a16="http://schemas.microsoft.com/office/drawing/2014/main" id="{9245D864-C914-0941-B538-011AA5B9A179}"/>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Tree>
    <p:extLst>
      <p:ext uri="{BB962C8B-B14F-4D97-AF65-F5344CB8AC3E}">
        <p14:creationId xmlns:p14="http://schemas.microsoft.com/office/powerpoint/2010/main" val="32762152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General-Services_Basic">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CD8DE337-0B3D-6D43-BEA0-8384F88079A8}"/>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67157A59-ACB9-1842-BB99-2CA579ED664D}"/>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636FC78C-5380-0C4F-B55D-5784A0E39E02}" type="slidenum">
              <a:rPr lang="en-US"/>
              <a:pPr>
                <a:defRPr/>
              </a:pPr>
              <a:t>‹#›</a:t>
            </a:fld>
            <a:endParaRPr lang="en-US" dirty="0"/>
          </a:p>
        </p:txBody>
      </p:sp>
    </p:spTree>
    <p:extLst>
      <p:ext uri="{BB962C8B-B14F-4D97-AF65-F5344CB8AC3E}">
        <p14:creationId xmlns:p14="http://schemas.microsoft.com/office/powerpoint/2010/main" val="19902437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_DB">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4D8054E3-407D-A945-A989-C467761F4CAA}"/>
              </a:ext>
            </a:extLst>
          </p:cNvPr>
          <p:cNvCxnSpPr>
            <a:cxnSpLocks/>
          </p:cNvCxnSpPr>
          <p:nvPr userDrawn="1"/>
        </p:nvCxnSpPr>
        <p:spPr>
          <a:xfrm>
            <a:off x="317500" y="4429125"/>
            <a:ext cx="623888" cy="0"/>
          </a:xfrm>
          <a:prstGeom prst="straightConnector1">
            <a:avLst/>
          </a:prstGeom>
          <a:ln w="25400" cap="sq">
            <a:solidFill>
              <a:srgbClr val="FF9900"/>
            </a:solidFill>
            <a:miter lim="800000"/>
            <a:tailEnd type="arrow" w="lg" len="med"/>
          </a:ln>
        </p:spPr>
        <p:style>
          <a:lnRef idx="1">
            <a:schemeClr val="accent2"/>
          </a:lnRef>
          <a:fillRef idx="0">
            <a:schemeClr val="accent2"/>
          </a:fillRef>
          <a:effectRef idx="0">
            <a:schemeClr val="accent2"/>
          </a:effectRef>
          <a:fontRef idx="minor">
            <a:schemeClr val="tx1"/>
          </a:fontRef>
        </p:style>
      </p:cxn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153176" y="1472540"/>
            <a:ext cx="9650116" cy="2595563"/>
          </a:xfrm>
        </p:spPr>
        <p:txBody>
          <a:bodyPr anchor="b"/>
          <a:lstStyle>
            <a:lvl1pPr algn="l">
              <a:defRPr sz="6000"/>
            </a:lvl1pPr>
          </a:lstStyle>
          <a:p>
            <a:endParaRPr lang="en-US" dirty="0"/>
          </a:p>
        </p:txBody>
      </p:sp>
      <p:sp>
        <p:nvSpPr>
          <p:cNvPr id="3" name="Subtitle 2">
            <a:extLst>
              <a:ext uri="{FF2B5EF4-FFF2-40B4-BE49-F238E27FC236}">
                <a16:creationId xmlns:a16="http://schemas.microsoft.com/office/drawing/2014/main" id="{682A6CFD-C467-C34F-84AB-0F24ADA4B65F}"/>
              </a:ext>
            </a:extLst>
          </p:cNvPr>
          <p:cNvSpPr>
            <a:spLocks noGrp="1"/>
          </p:cNvSpPr>
          <p:nvPr>
            <p:ph type="subTitle" idx="1"/>
          </p:nvPr>
        </p:nvSpPr>
        <p:spPr>
          <a:xfrm>
            <a:off x="1090550" y="4289067"/>
            <a:ext cx="8827042" cy="379817"/>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319A56CC-D6BC-4144-9E21-B2E281EF13AC}"/>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ACAA8925-7841-9946-AC16-5C8989B68BB3}"/>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8058FD55-336A-5A48-A65B-1A6E542D60DA}" type="slidenum">
              <a:rPr lang="en-US"/>
              <a:pPr>
                <a:defRPr/>
              </a:pPr>
              <a:t>‹#›</a:t>
            </a:fld>
            <a:endParaRPr lang="en-US" dirty="0"/>
          </a:p>
        </p:txBody>
      </p:sp>
    </p:spTree>
    <p:extLst>
      <p:ext uri="{BB962C8B-B14F-4D97-AF65-F5344CB8AC3E}">
        <p14:creationId xmlns:p14="http://schemas.microsoft.com/office/powerpoint/2010/main" val="17926397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eneral_D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6CFDB4-BF0F-1547-857E-0CCD3E9EB72F}"/>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Title Placeholder 1">
            <a:extLst>
              <a:ext uri="{FF2B5EF4-FFF2-40B4-BE49-F238E27FC236}">
                <a16:creationId xmlns:a16="http://schemas.microsoft.com/office/drawing/2014/main" id="{B207C19A-10F2-DC4C-A114-BD06DDA4D067}"/>
              </a:ext>
            </a:extLst>
          </p:cNvPr>
          <p:cNvSpPr>
            <a:spLocks noGrp="1"/>
          </p:cNvSpPr>
          <p:nvPr>
            <p:ph type="title"/>
          </p:nvPr>
        </p:nvSpPr>
        <p:spPr>
          <a:xfrm>
            <a:off x="240941" y="365126"/>
            <a:ext cx="11710118" cy="644278"/>
          </a:xfrm>
          <a:prstGeom prst="rect">
            <a:avLst/>
          </a:prstGeom>
        </p:spPr>
        <p:txBody>
          <a:bodyPr rtlCol="0">
            <a:normAutofit/>
          </a:bodyPr>
          <a:lstStyle/>
          <a:p>
            <a:r>
              <a:rPr lang="en-US" dirty="0"/>
              <a:t>Click to edit Master title style</a:t>
            </a:r>
          </a:p>
        </p:txBody>
      </p:sp>
      <p:sp>
        <p:nvSpPr>
          <p:cNvPr id="4" name="Footer Placeholder 4">
            <a:extLst>
              <a:ext uri="{FF2B5EF4-FFF2-40B4-BE49-F238E27FC236}">
                <a16:creationId xmlns:a16="http://schemas.microsoft.com/office/drawing/2014/main" id="{F5D0C80C-70EB-F045-A185-EC4DF4892D15}"/>
              </a:ext>
            </a:extLst>
          </p:cNvPr>
          <p:cNvSpPr>
            <a:spLocks noGrp="1"/>
          </p:cNvSpPr>
          <p:nvPr>
            <p:ph type="ftr" sz="quarter" idx="10"/>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7C146D00-8894-F344-AC9F-B050399C8CD0}"/>
              </a:ext>
            </a:extLst>
          </p:cNvPr>
          <p:cNvSpPr>
            <a:spLocks noGrp="1"/>
          </p:cNvSpPr>
          <p:nvPr>
            <p:ph type="sldNum" sz="quarter" idx="11"/>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45A1B3F3-60E0-6745-9FE6-9C4771689AE1}" type="slidenum">
              <a:rPr lang="en-US"/>
              <a:pPr>
                <a:defRPr/>
              </a:pPr>
              <a:t>‹#›</a:t>
            </a:fld>
            <a:endParaRPr lang="en-US" dirty="0"/>
          </a:p>
        </p:txBody>
      </p:sp>
    </p:spTree>
    <p:extLst>
      <p:ext uri="{BB962C8B-B14F-4D97-AF65-F5344CB8AC3E}">
        <p14:creationId xmlns:p14="http://schemas.microsoft.com/office/powerpoint/2010/main" val="2916163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General_D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4341D3-C5F2-B347-979A-C1C1EFA17719}"/>
              </a:ext>
            </a:extLst>
          </p:cNvPr>
          <p:cNvSpPr/>
          <p:nvPr userDrawn="1"/>
        </p:nvSpPr>
        <p:spPr>
          <a:xfrm>
            <a:off x="0" y="1009650"/>
            <a:ext cx="12192000" cy="1557338"/>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6EFA3356-BA6E-174A-8B96-E2F528274AE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7" name="Title 1">
            <a:extLst>
              <a:ext uri="{FF2B5EF4-FFF2-40B4-BE49-F238E27FC236}">
                <a16:creationId xmlns:a16="http://schemas.microsoft.com/office/drawing/2014/main" id="{2AF037FC-94E4-3441-8343-5589F9BD92F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8E148241-A694-C242-A0DF-FFF3D553B5C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BD4A5C-EB82-9047-982F-EF05C5333DB1}"/>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887E2AA1-D28E-9D46-A6F6-00A2AED599CE}"/>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0CF80B5E-C510-0141-968B-86F24570A53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0" name="Footer Placeholder 4">
            <a:extLst>
              <a:ext uri="{FF2B5EF4-FFF2-40B4-BE49-F238E27FC236}">
                <a16:creationId xmlns:a16="http://schemas.microsoft.com/office/drawing/2014/main" id="{E35FB17E-2688-4B43-8872-969B0783A0B0}"/>
              </a:ext>
            </a:extLst>
          </p:cNvPr>
          <p:cNvSpPr>
            <a:spLocks noGrp="1"/>
          </p:cNvSpPr>
          <p:nvPr>
            <p:ph type="ftr" sz="quarter" idx="11"/>
          </p:nvPr>
        </p:nvSpPr>
        <p:spPr>
          <a:xfrm>
            <a:off x="1090613" y="6249988"/>
            <a:ext cx="4462462" cy="365125"/>
          </a:xfr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1" name="Slide Number Placeholder 5">
            <a:extLst>
              <a:ext uri="{FF2B5EF4-FFF2-40B4-BE49-F238E27FC236}">
                <a16:creationId xmlns:a16="http://schemas.microsoft.com/office/drawing/2014/main" id="{9811E03E-DF71-2846-8EA0-0A87029C9E07}"/>
              </a:ext>
            </a:extLst>
          </p:cNvPr>
          <p:cNvSpPr>
            <a:spLocks noGrp="1"/>
          </p:cNvSpPr>
          <p:nvPr>
            <p:ph type="sldNum" sz="quarter" idx="12"/>
          </p:nvPr>
        </p:nvSpPr>
        <p:spPr/>
        <p:txBody>
          <a:bodyPr/>
          <a:lstStyle>
            <a:lvl1pPr algn="r">
              <a:defRPr sz="1200">
                <a:solidFill>
                  <a:schemeClr val="bg1"/>
                </a:solidFill>
                <a:latin typeface="Arial" panose="020B0604020202020204" pitchFamily="34" charset="0"/>
                <a:cs typeface="Arial" panose="020B0604020202020204" pitchFamily="34" charset="0"/>
              </a:defRPr>
            </a:lvl1pPr>
          </a:lstStyle>
          <a:p>
            <a:pPr>
              <a:defRPr/>
            </a:pPr>
            <a:fld id="{9ECCE4F8-15EC-D046-B42F-5C756A89C525}" type="slidenum">
              <a:rPr lang="en-US"/>
              <a:pPr>
                <a:defRPr/>
              </a:pPr>
              <a:t>‹#›</a:t>
            </a:fld>
            <a:endParaRPr lang="en-US" dirty="0"/>
          </a:p>
        </p:txBody>
      </p:sp>
    </p:spTree>
    <p:extLst>
      <p:ext uri="{BB962C8B-B14F-4D97-AF65-F5344CB8AC3E}">
        <p14:creationId xmlns:p14="http://schemas.microsoft.com/office/powerpoint/2010/main" val="8284894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sub-three-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BE4D87C6-B356-424E-B3CE-BAFD413E7E34}"/>
              </a:ext>
            </a:extLst>
          </p:cNvPr>
          <p:cNvSpPr>
            <a:spLocks noGrp="1"/>
          </p:cNvSpPr>
          <p:nvPr>
            <p:ph sz="half" idx="1"/>
          </p:nvPr>
        </p:nvSpPr>
        <p:spPr>
          <a:xfrm>
            <a:off x="24094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8" name="Content Placeholder 2">
            <a:extLst>
              <a:ext uri="{FF2B5EF4-FFF2-40B4-BE49-F238E27FC236}">
                <a16:creationId xmlns:a16="http://schemas.microsoft.com/office/drawing/2014/main" id="{E5B9F079-07D6-E944-8B84-A221C329825D}"/>
              </a:ext>
            </a:extLst>
          </p:cNvPr>
          <p:cNvSpPr>
            <a:spLocks noGrp="1"/>
          </p:cNvSpPr>
          <p:nvPr>
            <p:ph sz="half" idx="10"/>
          </p:nvPr>
        </p:nvSpPr>
        <p:spPr>
          <a:xfrm>
            <a:off x="4294802"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Content Placeholder 2">
            <a:extLst>
              <a:ext uri="{FF2B5EF4-FFF2-40B4-BE49-F238E27FC236}">
                <a16:creationId xmlns:a16="http://schemas.microsoft.com/office/drawing/2014/main" id="{EAA18462-CDE2-4F4B-A61B-CD6DACFCAE03}"/>
              </a:ext>
            </a:extLst>
          </p:cNvPr>
          <p:cNvSpPr>
            <a:spLocks noGrp="1"/>
          </p:cNvSpPr>
          <p:nvPr>
            <p:ph sz="half" idx="11"/>
          </p:nvPr>
        </p:nvSpPr>
        <p:spPr>
          <a:xfrm>
            <a:off x="8326793" y="2273593"/>
            <a:ext cx="3602396" cy="358495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2" name="Content Placeholder 2">
            <a:extLst>
              <a:ext uri="{FF2B5EF4-FFF2-40B4-BE49-F238E27FC236}">
                <a16:creationId xmlns:a16="http://schemas.microsoft.com/office/drawing/2014/main" id="{F075C3DB-0EE3-BA43-8B55-7C47D3172461}"/>
              </a:ext>
            </a:extLst>
          </p:cNvPr>
          <p:cNvSpPr>
            <a:spLocks noGrp="1"/>
          </p:cNvSpPr>
          <p:nvPr>
            <p:ph sz="half" idx="12"/>
          </p:nvPr>
        </p:nvSpPr>
        <p:spPr>
          <a:xfrm>
            <a:off x="240942" y="1149398"/>
            <a:ext cx="11710116" cy="984201"/>
          </a:xfrm>
        </p:spPr>
        <p:txBody>
          <a:bodyPr>
            <a:normAutofit/>
          </a:bodyPr>
          <a:lstStyle>
            <a:lvl1pPr>
              <a:defRPr sz="1800"/>
            </a:lvl1pPr>
          </a:lstStyle>
          <a:p>
            <a:pPr lvl="0"/>
            <a:endParaRPr lang="en-US" dirty="0"/>
          </a:p>
        </p:txBody>
      </p:sp>
      <p:sp>
        <p:nvSpPr>
          <p:cNvPr id="7" name="Footer Placeholder 4">
            <a:extLst>
              <a:ext uri="{FF2B5EF4-FFF2-40B4-BE49-F238E27FC236}">
                <a16:creationId xmlns:a16="http://schemas.microsoft.com/office/drawing/2014/main" id="{BF313970-EA94-F74E-B909-52184BCE8DA7}"/>
              </a:ext>
            </a:extLst>
          </p:cNvPr>
          <p:cNvSpPr>
            <a:spLocks noGrp="1"/>
          </p:cNvSpPr>
          <p:nvPr>
            <p:ph type="ftr" sz="quarter" idx="13"/>
          </p:nvPr>
        </p:nvSpPr>
        <p:spPr/>
        <p:txBody>
          <a:bodyPr/>
          <a:lstStyle>
            <a:lvl1pPr>
              <a:defRPr/>
            </a:lvl1pPr>
          </a:lstStyle>
          <a:p>
            <a:pPr>
              <a:defRPr/>
            </a:pPr>
            <a:r>
              <a:rPr lang="en-US" dirty="0"/>
              <a:t>© 2021, Amazon Web Services, Inc. or its affiliates. All rights reserved.</a:t>
            </a:r>
          </a:p>
        </p:txBody>
      </p:sp>
      <p:sp>
        <p:nvSpPr>
          <p:cNvPr id="9" name="Slide Number Placeholder 5">
            <a:extLst>
              <a:ext uri="{FF2B5EF4-FFF2-40B4-BE49-F238E27FC236}">
                <a16:creationId xmlns:a16="http://schemas.microsoft.com/office/drawing/2014/main" id="{D4F9F29E-27F2-B04A-A131-CE776307562D}"/>
              </a:ext>
            </a:extLst>
          </p:cNvPr>
          <p:cNvSpPr>
            <a:spLocks noGrp="1"/>
          </p:cNvSpPr>
          <p:nvPr>
            <p:ph type="sldNum" sz="quarter" idx="14"/>
          </p:nvPr>
        </p:nvSpPr>
        <p:spPr/>
        <p:txBody>
          <a:bodyPr/>
          <a:lstStyle>
            <a:lvl1pPr>
              <a:defRPr/>
            </a:lvl1pPr>
          </a:lstStyle>
          <a:p>
            <a:pPr>
              <a:defRPr/>
            </a:pPr>
            <a:fld id="{908DA37B-B9A9-8947-B9C5-A7183EC37F3A}" type="slidenum">
              <a:rPr lang="en-US"/>
              <a:pPr>
                <a:defRPr/>
              </a:pPr>
              <a:t>‹#›</a:t>
            </a:fld>
            <a:endParaRPr lang="en-US" dirty="0"/>
          </a:p>
        </p:txBody>
      </p:sp>
    </p:spTree>
    <p:extLst>
      <p:ext uri="{BB962C8B-B14F-4D97-AF65-F5344CB8AC3E}">
        <p14:creationId xmlns:p14="http://schemas.microsoft.com/office/powerpoint/2010/main" val="829580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301F95D-465F-2945-9E09-3DB85C63C156}"/>
              </a:ext>
            </a:extLst>
          </p:cNvPr>
          <p:cNvSpPr>
            <a:spLocks noGrp="1"/>
          </p:cNvSpPr>
          <p:nvPr>
            <p:ph type="ftr" sz="quarter" idx="10"/>
          </p:nvPr>
        </p:nvSpPr>
        <p:spPr/>
        <p:txBody>
          <a:bodyPr/>
          <a:lstStyle>
            <a:lvl1pPr>
              <a:defRPr/>
            </a:lvl1pPr>
          </a:lstStyle>
          <a:p>
            <a:pPr>
              <a:defRPr/>
            </a:pPr>
            <a:r>
              <a:rPr lang="en-US" dirty="0"/>
              <a:t>© 2021, Amazon Web Services, Inc. or its affiliates. All rights reserved.</a:t>
            </a:r>
          </a:p>
        </p:txBody>
      </p:sp>
      <p:sp>
        <p:nvSpPr>
          <p:cNvPr id="3" name="Slide Number Placeholder 5">
            <a:extLst>
              <a:ext uri="{FF2B5EF4-FFF2-40B4-BE49-F238E27FC236}">
                <a16:creationId xmlns:a16="http://schemas.microsoft.com/office/drawing/2014/main" id="{DCDA7B2F-E81E-4A44-9F5F-A7AFF9D70002}"/>
              </a:ext>
            </a:extLst>
          </p:cNvPr>
          <p:cNvSpPr>
            <a:spLocks noGrp="1"/>
          </p:cNvSpPr>
          <p:nvPr>
            <p:ph type="sldNum" sz="quarter" idx="11"/>
          </p:nvPr>
        </p:nvSpPr>
        <p:spPr/>
        <p:txBody>
          <a:bodyPr/>
          <a:lstStyle>
            <a:lvl1pPr>
              <a:defRPr/>
            </a:lvl1pPr>
          </a:lstStyle>
          <a:p>
            <a:pPr>
              <a:defRPr/>
            </a:pPr>
            <a:fld id="{6736E29F-FFC1-2C49-8243-4EDCBA2AC996}" type="slidenum">
              <a:rPr lang="en-US"/>
              <a:pPr>
                <a:defRPr/>
              </a:pPr>
              <a:t>‹#›</a:t>
            </a:fld>
            <a:endParaRPr lang="en-US" dirty="0"/>
          </a:p>
        </p:txBody>
      </p:sp>
    </p:spTree>
    <p:extLst>
      <p:ext uri="{BB962C8B-B14F-4D97-AF65-F5344CB8AC3E}">
        <p14:creationId xmlns:p14="http://schemas.microsoft.com/office/powerpoint/2010/main" val="1783676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egory_Squi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EC6766B2-05B9-4D49-BA3A-99ABF146A407}"/>
              </a:ext>
            </a:extLst>
          </p:cNvPr>
          <p:cNvSpPr>
            <a:spLocks noGrp="1"/>
          </p:cNvSpPr>
          <p:nvPr>
            <p:ph type="ctrTitle"/>
          </p:nvPr>
        </p:nvSpPr>
        <p:spPr>
          <a:xfrm>
            <a:off x="291226" y="2101932"/>
            <a:ext cx="8195549" cy="2251180"/>
          </a:xfrm>
        </p:spPr>
        <p:txBody>
          <a:bodyPr anchor="b"/>
          <a:lstStyle>
            <a:lvl1pPr algn="l">
              <a:defRPr sz="6000"/>
            </a:lvl1pPr>
          </a:lstStyle>
          <a:p>
            <a:endParaRPr lang="en-US" dirty="0"/>
          </a:p>
        </p:txBody>
      </p:sp>
      <p:sp>
        <p:nvSpPr>
          <p:cNvPr id="4" name="Footer Placeholder 4">
            <a:extLst>
              <a:ext uri="{FF2B5EF4-FFF2-40B4-BE49-F238E27FC236}">
                <a16:creationId xmlns:a16="http://schemas.microsoft.com/office/drawing/2014/main" id="{CCAC41FC-8492-FD42-A45A-1DF0B10E101B}"/>
              </a:ext>
            </a:extLst>
          </p:cNvPr>
          <p:cNvSpPr>
            <a:spLocks noGrp="1"/>
          </p:cNvSpPr>
          <p:nvPr>
            <p:ph type="ftr" sz="quarter"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5" name="Slide Number Placeholder 5">
            <a:extLst>
              <a:ext uri="{FF2B5EF4-FFF2-40B4-BE49-F238E27FC236}">
                <a16:creationId xmlns:a16="http://schemas.microsoft.com/office/drawing/2014/main" id="{396A122A-D83B-6B4B-9C9F-4A4D8480E231}"/>
              </a:ext>
            </a:extLst>
          </p:cNvPr>
          <p:cNvSpPr>
            <a:spLocks noGrp="1"/>
          </p:cNvSpPr>
          <p:nvPr>
            <p:ph type="sldNum" sz="quarter" idx="11"/>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809C12A2-65EF-FD4D-A54C-5FC8D1359EF8}" type="slidenum">
              <a:rPr lang="en-US"/>
              <a:pPr>
                <a:defRPr/>
              </a:pPr>
              <a:t>‹#›</a:t>
            </a:fld>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servic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rgbClr val="F2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gradFill>
              <a:gsLst>
                <a:gs pos="0">
                  <a:srgbClr val="161E2D"/>
                </a:gs>
                <a:gs pos="99000">
                  <a:srgbClr val="232F3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9" name="Footer Placeholder 4">
            <a:extLst>
              <a:ext uri="{FF2B5EF4-FFF2-40B4-BE49-F238E27FC236}">
                <a16:creationId xmlns:a16="http://schemas.microsoft.com/office/drawing/2014/main" id="{151A346F-D391-644D-B9B5-43708DD842CA}"/>
              </a:ext>
            </a:extLst>
          </p:cNvPr>
          <p:cNvSpPr>
            <a:spLocks noGrp="1"/>
          </p:cNvSpPr>
          <p:nvPr>
            <p:ph type="ftr" sz="quarter" idx="11"/>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10" name="Slide Number Placeholder 5">
            <a:extLst>
              <a:ext uri="{FF2B5EF4-FFF2-40B4-BE49-F238E27FC236}">
                <a16:creationId xmlns:a16="http://schemas.microsoft.com/office/drawing/2014/main" id="{72133C68-E859-C34E-BFD3-94DFBAD884BF}"/>
              </a:ext>
            </a:extLst>
          </p:cNvPr>
          <p:cNvSpPr>
            <a:spLocks noGrp="1"/>
          </p:cNvSpPr>
          <p:nvPr>
            <p:ph type="sldNum" sz="quarter" idx="12"/>
          </p:nvPr>
        </p:nvSpPr>
        <p:spPr/>
        <p:txBody>
          <a:bodyPr/>
          <a:lstStyle>
            <a:lvl1pPr algn="r">
              <a:defRPr sz="1200">
                <a:solidFill>
                  <a:srgbClr val="161E2D"/>
                </a:solidFill>
                <a:latin typeface="Arial" panose="020B0604020202020204" pitchFamily="34" charset="0"/>
                <a:cs typeface="Arial" panose="020B0604020202020204" pitchFamily="34" charset="0"/>
              </a:defRPr>
            </a:lvl1pPr>
          </a:lstStyle>
          <a:p>
            <a:pPr>
              <a:defRPr/>
            </a:pPr>
            <a:fld id="{05BCD9E6-DD9F-CF4C-A723-FB790C21F76D}" type="slidenum">
              <a:rPr lang="en-US"/>
              <a:pPr>
                <a:defRPr/>
              </a:pPr>
              <a:t>‹#›</a:t>
            </a:fld>
            <a:endParaRPr lang="en-US" dirty="0"/>
          </a:p>
        </p:txBody>
      </p:sp>
    </p:spTree>
    <p:extLst>
      <p:ext uri="{BB962C8B-B14F-4D97-AF65-F5344CB8AC3E}">
        <p14:creationId xmlns:p14="http://schemas.microsoft.com/office/powerpoint/2010/main" val="40109451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2.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image" Target="../media/image2.png"/><Relationship Id="rId5" Type="http://schemas.openxmlformats.org/officeDocument/2006/relationships/theme" Target="../theme/theme3.xml"/><Relationship Id="rId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5" name="Footer Placeholder 4">
            <a:extLst>
              <a:ext uri="{FF2B5EF4-FFF2-40B4-BE49-F238E27FC236}">
                <a16:creationId xmlns:a16="http://schemas.microsoft.com/office/drawing/2014/main" id="{AB2FC540-A845-044F-9D08-8CCD18A3A0CE}"/>
              </a:ext>
            </a:extLst>
          </p:cNvPr>
          <p:cNvSpPr>
            <a:spLocks noGrp="1"/>
          </p:cNvSpPr>
          <p:nvPr>
            <p:ph type="ftr" sz="quarter" idx="3"/>
          </p:nvPr>
        </p:nvSpPr>
        <p:spPr>
          <a:xfrm>
            <a:off x="1090613" y="6249988"/>
            <a:ext cx="4462462"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000">
                <a:solidFill>
                  <a:srgbClr val="161E2D"/>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
        <p:nvSpPr>
          <p:cNvPr id="6" name="Slide Number Placeholder 5">
            <a:extLst>
              <a:ext uri="{FF2B5EF4-FFF2-40B4-BE49-F238E27FC236}">
                <a16:creationId xmlns:a16="http://schemas.microsoft.com/office/drawing/2014/main" id="{BE219088-B55D-A741-B8EF-198428D1B898}"/>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rgbClr val="161E2D"/>
                </a:solidFill>
                <a:latin typeface="Arial" panose="020B0604020202020204" pitchFamily="34" charset="0"/>
                <a:cs typeface="Arial" panose="020B0604020202020204" pitchFamily="34" charset="0"/>
              </a:defRPr>
            </a:lvl1pPr>
          </a:lstStyle>
          <a:p>
            <a:pPr>
              <a:defRPr/>
            </a:pPr>
            <a:fld id="{976DA806-159D-F049-A422-2847A28E7037}" type="slidenum">
              <a:rPr lang="en-US"/>
              <a:pPr>
                <a:defRPr/>
              </a:pPr>
              <a:t>‹#›</a:t>
            </a:fld>
            <a:endParaRPr lang="en-US" dirty="0"/>
          </a:p>
        </p:txBody>
      </p:sp>
      <p:pic>
        <p:nvPicPr>
          <p:cNvPr id="1030" name="Graphic 7">
            <a:extLst>
              <a:ext uri="{FF2B5EF4-FFF2-40B4-BE49-F238E27FC236}">
                <a16:creationId xmlns:a16="http://schemas.microsoft.com/office/drawing/2014/main" id="{270E387F-0299-C54E-B0C6-72E0903F7C84}"/>
              </a:ext>
            </a:extLst>
          </p:cNvPr>
          <p:cNvPicPr>
            <a:picLocks noChangeAspect="1" noChangeArrowheads="1"/>
          </p:cNvPicPr>
          <p:nvPr userDrawn="1"/>
        </p:nvPicPr>
        <p:blipFill>
          <a:blip r:embed="rId36">
            <a:extLst>
              <a:ext uri="{28A0092B-C50C-407E-A947-70E740481C1C}">
                <a14:useLocalDpi xmlns:a14="http://schemas.microsoft.com/office/drawing/2010/main" val="0"/>
              </a:ext>
            </a:extLst>
          </a:blip>
          <a:srcRect/>
          <a:stretch>
            <a:fillRect/>
          </a:stretch>
        </p:blipFill>
        <p:spPr bwMode="auto">
          <a:xfrm>
            <a:off x="280988" y="6238875"/>
            <a:ext cx="58578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AB14B325-37EE-2D47-9D73-848E4457D5C0}"/>
              </a:ext>
            </a:extLst>
          </p:cNvPr>
          <p:cNvCxnSpPr>
            <a:cxnSpLocks/>
          </p:cNvCxnSpPr>
          <p:nvPr userDrawn="1"/>
        </p:nvCxnSpPr>
        <p:spPr>
          <a:xfrm>
            <a:off x="280988" y="6070600"/>
            <a:ext cx="11669712" cy="0"/>
          </a:xfrm>
          <a:prstGeom prst="line">
            <a:avLst/>
          </a:prstGeom>
          <a:ln w="28575">
            <a:solidFill>
              <a:srgbClr val="EAEDED"/>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814"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15" r:id="rId24"/>
    <p:sldLayoutId id="2147483813"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47" r:id="rId34"/>
  </p:sldLayoutIdLst>
  <p:hf hdr="0" dt="0"/>
  <p:txStyles>
    <p:titleStyle>
      <a:lvl1pPr algn="l" rtl="0" eaLnBrk="0" fontAlgn="base" hangingPunct="0">
        <a:lnSpc>
          <a:spcPct val="90000"/>
        </a:lnSpc>
        <a:spcBef>
          <a:spcPct val="0"/>
        </a:spcBef>
        <a:spcAft>
          <a:spcPct val="0"/>
        </a:spcAft>
        <a:defRPr sz="2800" b="1" kern="1200">
          <a:solidFill>
            <a:srgbClr val="161E2D"/>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EDF12D-761B-1745-A3C1-254733AFF8AE}"/>
              </a:ext>
            </a:extLst>
          </p:cNvPr>
          <p:cNvSpPr>
            <a:spLocks noGrp="1"/>
          </p:cNvSpPr>
          <p:nvPr>
            <p:ph type="title"/>
          </p:nvPr>
        </p:nvSpPr>
        <p:spPr>
          <a:xfrm>
            <a:off x="240941" y="365126"/>
            <a:ext cx="11710118" cy="64427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EB6200A-1580-7B45-8218-D36A8E361C14}"/>
              </a:ext>
            </a:extLst>
          </p:cNvPr>
          <p:cNvSpPr>
            <a:spLocks noGrp="1"/>
          </p:cNvSpPr>
          <p:nvPr>
            <p:ph type="body" idx="1"/>
          </p:nvPr>
        </p:nvSpPr>
        <p:spPr>
          <a:xfrm>
            <a:off x="240941" y="1175657"/>
            <a:ext cx="11710118" cy="472701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10" name="Picture 9">
            <a:extLst>
              <a:ext uri="{FF2B5EF4-FFF2-40B4-BE49-F238E27FC236}">
                <a16:creationId xmlns:a16="http://schemas.microsoft.com/office/drawing/2014/main" id="{2AFDD636-DBF5-B647-9A38-62855FDA7426}"/>
              </a:ext>
            </a:extLst>
          </p:cNvPr>
          <p:cNvPicPr>
            <a:picLocks noChangeAspect="1"/>
          </p:cNvPicPr>
          <p:nvPr userDrawn="1"/>
        </p:nvPicPr>
        <p:blipFill>
          <a:blip r:embed="rId32"/>
          <a:stretch>
            <a:fillRect/>
          </a:stretch>
        </p:blipFill>
        <p:spPr>
          <a:xfrm>
            <a:off x="280698" y="6236057"/>
            <a:ext cx="585392" cy="351235"/>
          </a:xfrm>
          <a:prstGeom prst="rect">
            <a:avLst/>
          </a:prstGeom>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6677" y="6250334"/>
            <a:ext cx="2844381"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B1C588C1-1042-BC47-B84D-2032ED7FAC95}" type="slidenum">
              <a:rPr lang="en-US" smtClean="0"/>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698" y="6070947"/>
            <a:ext cx="11670360"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563" y="6229111"/>
            <a:ext cx="5728855"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 2021, Amazon Web Services, Inc. or its affiliates. All rights reserved.</a:t>
            </a:r>
            <a:endParaRPr lang="en-US" dirty="0"/>
          </a:p>
        </p:txBody>
      </p:sp>
      <p:cxnSp>
        <p:nvCxnSpPr>
          <p:cNvPr id="9" name="Straight Connector 8">
            <a:extLst>
              <a:ext uri="{FF2B5EF4-FFF2-40B4-BE49-F238E27FC236}">
                <a16:creationId xmlns:a16="http://schemas.microsoft.com/office/drawing/2014/main" id="{AE147241-93E2-9046-8BF0-6F4B9DB09E9E}"/>
              </a:ext>
            </a:extLst>
          </p:cNvPr>
          <p:cNvCxnSpPr>
            <a:cxnSpLocks/>
          </p:cNvCxnSpPr>
          <p:nvPr userDrawn="1"/>
        </p:nvCxnSpPr>
        <p:spPr>
          <a:xfrm>
            <a:off x="284814" y="6062706"/>
            <a:ext cx="11670360" cy="0"/>
          </a:xfrm>
          <a:prstGeom prst="line">
            <a:avLst/>
          </a:prstGeom>
          <a:ln w="28575">
            <a:solidFill>
              <a:srgbClr val="444D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40714"/>
      </p:ext>
    </p:extLst>
  </p:cSld>
  <p:clrMap bg1="lt1" tx1="dk1" bg2="lt2" tx2="dk2" accent1="accent1" accent2="accent2" accent3="accent3" accent4="accent4" accent5="accent5" accent6="accent6" hlink="hlink" folHlink="folHlink"/>
  <p:sldLayoutIdLst>
    <p:sldLayoutId id="2147483817" r:id="rId1"/>
    <p:sldLayoutId id="2147483848"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44" r:id="rId16"/>
    <p:sldLayoutId id="2147483831" r:id="rId17"/>
    <p:sldLayoutId id="2147483832" r:id="rId18"/>
    <p:sldLayoutId id="2147483833" r:id="rId19"/>
    <p:sldLayoutId id="2147483834" r:id="rId20"/>
    <p:sldLayoutId id="2147483835" r:id="rId21"/>
    <p:sldLayoutId id="2147483843" r:id="rId22"/>
    <p:sldLayoutId id="2147483836" r:id="rId23"/>
    <p:sldLayoutId id="2147483837" r:id="rId24"/>
    <p:sldLayoutId id="2147483838" r:id="rId25"/>
    <p:sldLayoutId id="2147483839" r:id="rId26"/>
    <p:sldLayoutId id="2147483840" r:id="rId27"/>
    <p:sldLayoutId id="2147483841" r:id="rId28"/>
    <p:sldLayoutId id="2147483842" r:id="rId29"/>
    <p:sldLayoutId id="2147483846" r:id="rId30"/>
  </p:sldLayoutIdLst>
  <p:hf hdr="0" dt="0"/>
  <p:txStyles>
    <p:titleStyle>
      <a:lvl1pPr algn="l" defTabSz="914400" rtl="0" eaLnBrk="1" latinLnBrk="0" hangingPunct="1">
        <a:lnSpc>
          <a:spcPct val="90000"/>
        </a:lnSpc>
        <a:spcBef>
          <a:spcPct val="0"/>
        </a:spcBef>
        <a:buNone/>
        <a:defRPr sz="2800" b="1" i="0"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1E2D"/>
        </a:solidFill>
        <a:effectLst/>
      </p:bgPr>
    </p:bg>
    <p:spTree>
      <p:nvGrpSpPr>
        <p:cNvPr id="1" name=""/>
        <p:cNvGrpSpPr/>
        <p:nvPr/>
      </p:nvGrpSpPr>
      <p:grpSpPr>
        <a:xfrm>
          <a:off x="0" y="0"/>
          <a:ext cx="0" cy="0"/>
          <a:chOff x="0" y="0"/>
          <a:chExt cx="0" cy="0"/>
        </a:xfrm>
      </p:grpSpPr>
      <p:sp>
        <p:nvSpPr>
          <p:cNvPr id="32770" name="Title Placeholder 1">
            <a:extLst>
              <a:ext uri="{FF2B5EF4-FFF2-40B4-BE49-F238E27FC236}">
                <a16:creationId xmlns:a16="http://schemas.microsoft.com/office/drawing/2014/main" id="{B1A3942D-1AFD-6643-9EF9-A7EDC1B61409}"/>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2771" name="Text Placeholder 2">
            <a:extLst>
              <a:ext uri="{FF2B5EF4-FFF2-40B4-BE49-F238E27FC236}">
                <a16:creationId xmlns:a16="http://schemas.microsoft.com/office/drawing/2014/main" id="{F18769AE-E149-8245-9CDD-EFE62AC778F0}"/>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32772" name="Picture 9">
            <a:extLst>
              <a:ext uri="{FF2B5EF4-FFF2-40B4-BE49-F238E27FC236}">
                <a16:creationId xmlns:a16="http://schemas.microsoft.com/office/drawing/2014/main" id="{5D7ED5E0-45B4-E34D-9338-E67C4E384D5D}"/>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80988" y="6235700"/>
            <a:ext cx="585787"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Slide Number Placeholder 5">
            <a:extLst>
              <a:ext uri="{FF2B5EF4-FFF2-40B4-BE49-F238E27FC236}">
                <a16:creationId xmlns:a16="http://schemas.microsoft.com/office/drawing/2014/main" id="{2D8E3F11-A3CF-3541-AB3B-A9598B4897E6}"/>
              </a:ext>
            </a:extLst>
          </p:cNvPr>
          <p:cNvSpPr>
            <a:spLocks noGrp="1"/>
          </p:cNvSpPr>
          <p:nvPr>
            <p:ph type="sldNum" sz="quarter" idx="4"/>
          </p:nvPr>
        </p:nvSpPr>
        <p:spPr>
          <a:xfrm>
            <a:off x="9105900" y="6249988"/>
            <a:ext cx="28448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fld id="{01736118-7C22-AC4B-89A0-1C2A0C68177D}" type="slidenum">
              <a:rPr lang="en-US"/>
              <a:pPr>
                <a:defRPr/>
              </a:pPr>
              <a:t>‹#›</a:t>
            </a:fld>
            <a:endParaRPr lang="en-US" dirty="0"/>
          </a:p>
        </p:txBody>
      </p:sp>
      <p:cxnSp>
        <p:nvCxnSpPr>
          <p:cNvPr id="16" name="Straight Connector 15">
            <a:extLst>
              <a:ext uri="{FF2B5EF4-FFF2-40B4-BE49-F238E27FC236}">
                <a16:creationId xmlns:a16="http://schemas.microsoft.com/office/drawing/2014/main" id="{10659FC0-6F4E-4743-AB20-9E5DB79D9BB3}"/>
              </a:ext>
            </a:extLst>
          </p:cNvPr>
          <p:cNvCxnSpPr>
            <a:cxnSpLocks/>
          </p:cNvCxnSpPr>
          <p:nvPr userDrawn="1"/>
        </p:nvCxnSpPr>
        <p:spPr>
          <a:xfrm>
            <a:off x="280988" y="6070600"/>
            <a:ext cx="11669712" cy="0"/>
          </a:xfrm>
          <a:prstGeom prst="line">
            <a:avLst/>
          </a:prstGeom>
          <a:ln w="28575">
            <a:solidFill>
              <a:srgbClr val="272F3D"/>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3F649ED-92BB-804A-A4D2-48960466F0C9}"/>
              </a:ext>
            </a:extLst>
          </p:cNvPr>
          <p:cNvSpPr>
            <a:spLocks noGrp="1"/>
          </p:cNvSpPr>
          <p:nvPr>
            <p:ph type="ftr" sz="quarter" idx="3"/>
          </p:nvPr>
        </p:nvSpPr>
        <p:spPr>
          <a:xfrm>
            <a:off x="1184275" y="6229350"/>
            <a:ext cx="5729288"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bg1"/>
                </a:solidFill>
                <a:latin typeface="Arial" panose="020B0604020202020204" pitchFamily="34" charset="0"/>
                <a:cs typeface="Arial" panose="020B0604020202020204" pitchFamily="34" charset="0"/>
              </a:defRPr>
            </a:lvl1pPr>
          </a:lstStyle>
          <a:p>
            <a:pPr>
              <a:defRPr/>
            </a:pPr>
            <a:r>
              <a:rPr lang="en-US" dirty="0"/>
              <a:t>© 2021, Amazon Web Services, Inc. or its affiliates. All rights reserved.</a:t>
            </a:r>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45" r:id="rId4"/>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chemeClr val="bg1"/>
          </a:solidFill>
          <a:latin typeface="Arial" panose="020B0604020202020204" pitchFamily="34" charset="0"/>
          <a:cs typeface="Arial" panose="020B0604020202020204" pitchFamily="34" charset="0"/>
        </a:defRPr>
      </a:lvl9pPr>
    </p:titleStyle>
    <p:bodyStyle>
      <a:lvl1pPr algn="l" rtl="0" eaLnBrk="0" fontAlgn="base" hangingPunct="0">
        <a:lnSpc>
          <a:spcPct val="9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sv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46.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1.svg"/></Relationships>
</file>

<file path=ppt/slides/_rels/slide100.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795.svg"/><Relationship Id="rId7" Type="http://schemas.openxmlformats.org/officeDocument/2006/relationships/image" Target="../media/image799.svg"/><Relationship Id="rId2" Type="http://schemas.openxmlformats.org/officeDocument/2006/relationships/image" Target="../media/image794.png"/><Relationship Id="rId1" Type="http://schemas.openxmlformats.org/officeDocument/2006/relationships/slideLayout" Target="../slideLayouts/slideLayout59.xml"/><Relationship Id="rId6" Type="http://schemas.openxmlformats.org/officeDocument/2006/relationships/image" Target="../media/image798.png"/><Relationship Id="rId11" Type="http://schemas.openxmlformats.org/officeDocument/2006/relationships/image" Target="../media/image803.svg"/><Relationship Id="rId5" Type="http://schemas.openxmlformats.org/officeDocument/2006/relationships/image" Target="../media/image797.svg"/><Relationship Id="rId10" Type="http://schemas.openxmlformats.org/officeDocument/2006/relationships/image" Target="../media/image802.png"/><Relationship Id="rId4" Type="http://schemas.openxmlformats.org/officeDocument/2006/relationships/image" Target="../media/image796.png"/><Relationship Id="rId9" Type="http://schemas.openxmlformats.org/officeDocument/2006/relationships/image" Target="../media/image801.svg"/></Relationships>
</file>

<file path=ppt/slides/_rels/slide101.xml.rels><?xml version="1.0" encoding="UTF-8" standalone="yes"?>
<Relationships xmlns="http://schemas.openxmlformats.org/package/2006/relationships"><Relationship Id="rId2" Type="http://schemas.openxmlformats.org/officeDocument/2006/relationships/image" Target="../media/image804.png"/><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8" Type="http://schemas.openxmlformats.org/officeDocument/2006/relationships/image" Target="../media/image811.png"/><Relationship Id="rId13" Type="http://schemas.openxmlformats.org/officeDocument/2006/relationships/image" Target="../media/image816.svg"/><Relationship Id="rId18" Type="http://schemas.openxmlformats.org/officeDocument/2006/relationships/image" Target="../media/image821.png"/><Relationship Id="rId3" Type="http://schemas.openxmlformats.org/officeDocument/2006/relationships/image" Target="../media/image806.svg"/><Relationship Id="rId21" Type="http://schemas.openxmlformats.org/officeDocument/2006/relationships/image" Target="../media/image824.svg"/><Relationship Id="rId7" Type="http://schemas.openxmlformats.org/officeDocument/2006/relationships/image" Target="../media/image810.png"/><Relationship Id="rId12" Type="http://schemas.openxmlformats.org/officeDocument/2006/relationships/image" Target="../media/image815.png"/><Relationship Id="rId17" Type="http://schemas.openxmlformats.org/officeDocument/2006/relationships/image" Target="../media/image820.svg"/><Relationship Id="rId2" Type="http://schemas.openxmlformats.org/officeDocument/2006/relationships/image" Target="../media/image805.png"/><Relationship Id="rId16" Type="http://schemas.openxmlformats.org/officeDocument/2006/relationships/image" Target="../media/image819.png"/><Relationship Id="rId20" Type="http://schemas.openxmlformats.org/officeDocument/2006/relationships/image" Target="../media/image823.png"/><Relationship Id="rId1" Type="http://schemas.openxmlformats.org/officeDocument/2006/relationships/slideLayout" Target="../slideLayouts/slideLayout51.xml"/><Relationship Id="rId6" Type="http://schemas.openxmlformats.org/officeDocument/2006/relationships/image" Target="../media/image809.png"/><Relationship Id="rId11" Type="http://schemas.openxmlformats.org/officeDocument/2006/relationships/image" Target="../media/image814.svg"/><Relationship Id="rId5" Type="http://schemas.openxmlformats.org/officeDocument/2006/relationships/image" Target="../media/image808.png"/><Relationship Id="rId15" Type="http://schemas.openxmlformats.org/officeDocument/2006/relationships/image" Target="../media/image818.svg"/><Relationship Id="rId23" Type="http://schemas.openxmlformats.org/officeDocument/2006/relationships/image" Target="../media/image826.svg"/><Relationship Id="rId10" Type="http://schemas.openxmlformats.org/officeDocument/2006/relationships/image" Target="../media/image813.png"/><Relationship Id="rId19" Type="http://schemas.openxmlformats.org/officeDocument/2006/relationships/image" Target="../media/image822.svg"/><Relationship Id="rId4" Type="http://schemas.openxmlformats.org/officeDocument/2006/relationships/image" Target="../media/image807.png"/><Relationship Id="rId9" Type="http://schemas.openxmlformats.org/officeDocument/2006/relationships/image" Target="../media/image812.svg"/><Relationship Id="rId14" Type="http://schemas.openxmlformats.org/officeDocument/2006/relationships/image" Target="../media/image817.png"/><Relationship Id="rId22" Type="http://schemas.openxmlformats.org/officeDocument/2006/relationships/image" Target="../media/image825.png"/></Relationships>
</file>

<file path=ppt/slides/_rels/slide103.xml.rels><?xml version="1.0" encoding="UTF-8" standalone="yes"?>
<Relationships xmlns="http://schemas.openxmlformats.org/package/2006/relationships"><Relationship Id="rId8" Type="http://schemas.openxmlformats.org/officeDocument/2006/relationships/image" Target="../media/image833.png"/><Relationship Id="rId3" Type="http://schemas.openxmlformats.org/officeDocument/2006/relationships/image" Target="../media/image828.png"/><Relationship Id="rId7" Type="http://schemas.openxmlformats.org/officeDocument/2006/relationships/image" Target="../media/image832.svg"/><Relationship Id="rId2" Type="http://schemas.openxmlformats.org/officeDocument/2006/relationships/image" Target="../media/image827.png"/><Relationship Id="rId1" Type="http://schemas.openxmlformats.org/officeDocument/2006/relationships/slideLayout" Target="../slideLayouts/slideLayout51.xml"/><Relationship Id="rId6" Type="http://schemas.openxmlformats.org/officeDocument/2006/relationships/image" Target="../media/image831.png"/><Relationship Id="rId5" Type="http://schemas.openxmlformats.org/officeDocument/2006/relationships/image" Target="../media/image830.svg"/><Relationship Id="rId4" Type="http://schemas.openxmlformats.org/officeDocument/2006/relationships/image" Target="../media/image829.png"/><Relationship Id="rId9" Type="http://schemas.openxmlformats.org/officeDocument/2006/relationships/image" Target="../media/image834.png"/></Relationships>
</file>

<file path=ppt/slides/_rels/slide104.xml.rels><?xml version="1.0" encoding="UTF-8" standalone="yes"?>
<Relationships xmlns="http://schemas.openxmlformats.org/package/2006/relationships"><Relationship Id="rId8" Type="http://schemas.openxmlformats.org/officeDocument/2006/relationships/image" Target="../media/image841.svg"/><Relationship Id="rId13" Type="http://schemas.openxmlformats.org/officeDocument/2006/relationships/image" Target="../media/image846.png"/><Relationship Id="rId18" Type="http://schemas.openxmlformats.org/officeDocument/2006/relationships/image" Target="../media/image851.svg"/><Relationship Id="rId3" Type="http://schemas.openxmlformats.org/officeDocument/2006/relationships/image" Target="../media/image836.png"/><Relationship Id="rId7" Type="http://schemas.openxmlformats.org/officeDocument/2006/relationships/image" Target="../media/image840.png"/><Relationship Id="rId12" Type="http://schemas.openxmlformats.org/officeDocument/2006/relationships/image" Target="../media/image845.svg"/><Relationship Id="rId17" Type="http://schemas.openxmlformats.org/officeDocument/2006/relationships/image" Target="../media/image850.png"/><Relationship Id="rId2" Type="http://schemas.openxmlformats.org/officeDocument/2006/relationships/image" Target="../media/image835.png"/><Relationship Id="rId16" Type="http://schemas.openxmlformats.org/officeDocument/2006/relationships/image" Target="../media/image849.svg"/><Relationship Id="rId1" Type="http://schemas.openxmlformats.org/officeDocument/2006/relationships/slideLayout" Target="../slideLayouts/slideLayout51.xml"/><Relationship Id="rId6" Type="http://schemas.openxmlformats.org/officeDocument/2006/relationships/image" Target="../media/image839.svg"/><Relationship Id="rId11" Type="http://schemas.openxmlformats.org/officeDocument/2006/relationships/image" Target="../media/image844.png"/><Relationship Id="rId5" Type="http://schemas.openxmlformats.org/officeDocument/2006/relationships/image" Target="../media/image838.png"/><Relationship Id="rId15" Type="http://schemas.openxmlformats.org/officeDocument/2006/relationships/image" Target="../media/image848.png"/><Relationship Id="rId10" Type="http://schemas.openxmlformats.org/officeDocument/2006/relationships/image" Target="../media/image843.svg"/><Relationship Id="rId19" Type="http://schemas.openxmlformats.org/officeDocument/2006/relationships/image" Target="../media/image852.png"/><Relationship Id="rId4" Type="http://schemas.openxmlformats.org/officeDocument/2006/relationships/image" Target="../media/image837.svg"/><Relationship Id="rId9" Type="http://schemas.openxmlformats.org/officeDocument/2006/relationships/image" Target="../media/image842.png"/><Relationship Id="rId14" Type="http://schemas.openxmlformats.org/officeDocument/2006/relationships/image" Target="../media/image847.svg"/></Relationships>
</file>

<file path=ppt/slides/_rels/slide105.xml.rels><?xml version="1.0" encoding="UTF-8" standalone="yes"?>
<Relationships xmlns="http://schemas.openxmlformats.org/package/2006/relationships"><Relationship Id="rId8" Type="http://schemas.openxmlformats.org/officeDocument/2006/relationships/image" Target="../media/image859.png"/><Relationship Id="rId13" Type="http://schemas.openxmlformats.org/officeDocument/2006/relationships/image" Target="../media/image864.svg"/><Relationship Id="rId18" Type="http://schemas.openxmlformats.org/officeDocument/2006/relationships/image" Target="../media/image869.png"/><Relationship Id="rId3" Type="http://schemas.openxmlformats.org/officeDocument/2006/relationships/image" Target="../media/image854.png"/><Relationship Id="rId21" Type="http://schemas.openxmlformats.org/officeDocument/2006/relationships/image" Target="../media/image872.svg"/><Relationship Id="rId7" Type="http://schemas.openxmlformats.org/officeDocument/2006/relationships/image" Target="../media/image858.svg"/><Relationship Id="rId12" Type="http://schemas.openxmlformats.org/officeDocument/2006/relationships/image" Target="../media/image863.png"/><Relationship Id="rId17" Type="http://schemas.openxmlformats.org/officeDocument/2006/relationships/image" Target="../media/image868.svg"/><Relationship Id="rId2" Type="http://schemas.openxmlformats.org/officeDocument/2006/relationships/image" Target="../media/image853.png"/><Relationship Id="rId16" Type="http://schemas.openxmlformats.org/officeDocument/2006/relationships/image" Target="../media/image867.png"/><Relationship Id="rId20" Type="http://schemas.openxmlformats.org/officeDocument/2006/relationships/image" Target="../media/image871.png"/><Relationship Id="rId1" Type="http://schemas.openxmlformats.org/officeDocument/2006/relationships/slideLayout" Target="../slideLayouts/slideLayout51.xml"/><Relationship Id="rId6" Type="http://schemas.openxmlformats.org/officeDocument/2006/relationships/image" Target="../media/image857.png"/><Relationship Id="rId11" Type="http://schemas.openxmlformats.org/officeDocument/2006/relationships/image" Target="../media/image862.svg"/><Relationship Id="rId5" Type="http://schemas.openxmlformats.org/officeDocument/2006/relationships/image" Target="../media/image856.svg"/><Relationship Id="rId15" Type="http://schemas.openxmlformats.org/officeDocument/2006/relationships/image" Target="../media/image866.svg"/><Relationship Id="rId10" Type="http://schemas.openxmlformats.org/officeDocument/2006/relationships/image" Target="../media/image861.png"/><Relationship Id="rId19" Type="http://schemas.openxmlformats.org/officeDocument/2006/relationships/image" Target="../media/image870.svg"/><Relationship Id="rId4" Type="http://schemas.openxmlformats.org/officeDocument/2006/relationships/image" Target="../media/image855.png"/><Relationship Id="rId9" Type="http://schemas.openxmlformats.org/officeDocument/2006/relationships/image" Target="../media/image860.svg"/><Relationship Id="rId14" Type="http://schemas.openxmlformats.org/officeDocument/2006/relationships/image" Target="../media/image865.png"/></Relationships>
</file>

<file path=ppt/slides/_rels/slide106.xml.rels><?xml version="1.0" encoding="UTF-8" standalone="yes"?>
<Relationships xmlns="http://schemas.openxmlformats.org/package/2006/relationships"><Relationship Id="rId8" Type="http://schemas.openxmlformats.org/officeDocument/2006/relationships/image" Target="../media/image879.svg"/><Relationship Id="rId13" Type="http://schemas.openxmlformats.org/officeDocument/2006/relationships/image" Target="../media/image884.png"/><Relationship Id="rId3" Type="http://schemas.openxmlformats.org/officeDocument/2006/relationships/image" Target="../media/image874.png"/><Relationship Id="rId7" Type="http://schemas.openxmlformats.org/officeDocument/2006/relationships/image" Target="../media/image878.png"/><Relationship Id="rId12" Type="http://schemas.openxmlformats.org/officeDocument/2006/relationships/image" Target="../media/image883.svg"/><Relationship Id="rId2" Type="http://schemas.openxmlformats.org/officeDocument/2006/relationships/image" Target="../media/image873.png"/><Relationship Id="rId1" Type="http://schemas.openxmlformats.org/officeDocument/2006/relationships/slideLayout" Target="../slideLayouts/slideLayout51.xml"/><Relationship Id="rId6" Type="http://schemas.openxmlformats.org/officeDocument/2006/relationships/image" Target="../media/image877.svg"/><Relationship Id="rId11" Type="http://schemas.openxmlformats.org/officeDocument/2006/relationships/image" Target="../media/image882.png"/><Relationship Id="rId5" Type="http://schemas.openxmlformats.org/officeDocument/2006/relationships/image" Target="../media/image876.png"/><Relationship Id="rId10" Type="http://schemas.openxmlformats.org/officeDocument/2006/relationships/image" Target="../media/image881.svg"/><Relationship Id="rId4" Type="http://schemas.openxmlformats.org/officeDocument/2006/relationships/image" Target="../media/image875.png"/><Relationship Id="rId9" Type="http://schemas.openxmlformats.org/officeDocument/2006/relationships/image" Target="../media/image880.png"/><Relationship Id="rId14" Type="http://schemas.openxmlformats.org/officeDocument/2006/relationships/image" Target="../media/image885.svg"/></Relationships>
</file>

<file path=ppt/slides/_rels/slide107.xml.rels><?xml version="1.0" encoding="UTF-8" standalone="yes"?>
<Relationships xmlns="http://schemas.openxmlformats.org/package/2006/relationships"><Relationship Id="rId8" Type="http://schemas.openxmlformats.org/officeDocument/2006/relationships/image" Target="../media/image892.png"/><Relationship Id="rId3" Type="http://schemas.openxmlformats.org/officeDocument/2006/relationships/image" Target="../media/image887.png"/><Relationship Id="rId7" Type="http://schemas.openxmlformats.org/officeDocument/2006/relationships/image" Target="../media/image891.svg"/><Relationship Id="rId2" Type="http://schemas.openxmlformats.org/officeDocument/2006/relationships/image" Target="../media/image886.png"/><Relationship Id="rId1" Type="http://schemas.openxmlformats.org/officeDocument/2006/relationships/slideLayout" Target="../slideLayouts/slideLayout51.xml"/><Relationship Id="rId6" Type="http://schemas.openxmlformats.org/officeDocument/2006/relationships/image" Target="../media/image890.png"/><Relationship Id="rId11" Type="http://schemas.openxmlformats.org/officeDocument/2006/relationships/image" Target="../media/image895.svg"/><Relationship Id="rId5" Type="http://schemas.openxmlformats.org/officeDocument/2006/relationships/image" Target="../media/image889.png"/><Relationship Id="rId10" Type="http://schemas.openxmlformats.org/officeDocument/2006/relationships/image" Target="../media/image894.png"/><Relationship Id="rId4" Type="http://schemas.openxmlformats.org/officeDocument/2006/relationships/image" Target="../media/image888.png"/><Relationship Id="rId9" Type="http://schemas.openxmlformats.org/officeDocument/2006/relationships/image" Target="../media/image893.svg"/></Relationships>
</file>

<file path=ppt/slides/_rels/slide108.xml.rels><?xml version="1.0" encoding="UTF-8" standalone="yes"?>
<Relationships xmlns="http://schemas.openxmlformats.org/package/2006/relationships"><Relationship Id="rId8" Type="http://schemas.openxmlformats.org/officeDocument/2006/relationships/image" Target="../media/image901.svg"/><Relationship Id="rId3" Type="http://schemas.openxmlformats.org/officeDocument/2006/relationships/image" Target="../media/image896.png"/><Relationship Id="rId7" Type="http://schemas.openxmlformats.org/officeDocument/2006/relationships/image" Target="../media/image900.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899.svg"/><Relationship Id="rId5" Type="http://schemas.openxmlformats.org/officeDocument/2006/relationships/image" Target="../media/image898.png"/><Relationship Id="rId10" Type="http://schemas.openxmlformats.org/officeDocument/2006/relationships/image" Target="../media/image903.svg"/><Relationship Id="rId4" Type="http://schemas.openxmlformats.org/officeDocument/2006/relationships/image" Target="../media/image897.svg"/><Relationship Id="rId9" Type="http://schemas.openxmlformats.org/officeDocument/2006/relationships/image" Target="../media/image902.png"/></Relationships>
</file>

<file path=ppt/slides/_rels/slide109.xml.rels><?xml version="1.0" encoding="UTF-8" standalone="yes"?>
<Relationships xmlns="http://schemas.openxmlformats.org/package/2006/relationships"><Relationship Id="rId3" Type="http://schemas.openxmlformats.org/officeDocument/2006/relationships/image" Target="../media/image904.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907.svg"/><Relationship Id="rId5" Type="http://schemas.openxmlformats.org/officeDocument/2006/relationships/image" Target="../media/image906.png"/><Relationship Id="rId4" Type="http://schemas.openxmlformats.org/officeDocument/2006/relationships/image" Target="../media/image9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0.xml.rels><?xml version="1.0" encoding="UTF-8" standalone="yes"?>
<Relationships xmlns="http://schemas.openxmlformats.org/package/2006/relationships"><Relationship Id="rId2" Type="http://schemas.openxmlformats.org/officeDocument/2006/relationships/image" Target="../media/image908.png"/><Relationship Id="rId1" Type="http://schemas.openxmlformats.org/officeDocument/2006/relationships/slideLayout" Target="../slideLayouts/slideLayout42.xml"/></Relationships>
</file>

<file path=ppt/slides/_rels/slide111.xml.rels><?xml version="1.0" encoding="UTF-8" standalone="yes"?>
<Relationships xmlns="http://schemas.openxmlformats.org/package/2006/relationships"><Relationship Id="rId3" Type="http://schemas.openxmlformats.org/officeDocument/2006/relationships/image" Target="../media/image910.png"/><Relationship Id="rId7" Type="http://schemas.openxmlformats.org/officeDocument/2006/relationships/image" Target="../media/image914.svg"/><Relationship Id="rId2" Type="http://schemas.openxmlformats.org/officeDocument/2006/relationships/image" Target="../media/image909.png"/><Relationship Id="rId1" Type="http://schemas.openxmlformats.org/officeDocument/2006/relationships/slideLayout" Target="../slideLayouts/slideLayout54.xml"/><Relationship Id="rId6" Type="http://schemas.openxmlformats.org/officeDocument/2006/relationships/image" Target="../media/image913.png"/><Relationship Id="rId5" Type="http://schemas.openxmlformats.org/officeDocument/2006/relationships/image" Target="../media/image912.png"/><Relationship Id="rId4" Type="http://schemas.openxmlformats.org/officeDocument/2006/relationships/image" Target="../media/image911.png"/></Relationships>
</file>

<file path=ppt/slides/_rels/slide112.xml.rels><?xml version="1.0" encoding="UTF-8" standalone="yes"?>
<Relationships xmlns="http://schemas.openxmlformats.org/package/2006/relationships"><Relationship Id="rId3" Type="http://schemas.openxmlformats.org/officeDocument/2006/relationships/image" Target="../media/image916.png"/><Relationship Id="rId2" Type="http://schemas.openxmlformats.org/officeDocument/2006/relationships/image" Target="../media/image915.png"/><Relationship Id="rId1" Type="http://schemas.openxmlformats.org/officeDocument/2006/relationships/slideLayout" Target="../slideLayouts/slideLayout54.xml"/><Relationship Id="rId5" Type="http://schemas.openxmlformats.org/officeDocument/2006/relationships/image" Target="../media/image918.png"/><Relationship Id="rId4" Type="http://schemas.openxmlformats.org/officeDocument/2006/relationships/image" Target="../media/image917.png"/></Relationships>
</file>

<file path=ppt/slides/_rels/slide113.xml.rels><?xml version="1.0" encoding="UTF-8" standalone="yes"?>
<Relationships xmlns="http://schemas.openxmlformats.org/package/2006/relationships"><Relationship Id="rId2" Type="http://schemas.openxmlformats.org/officeDocument/2006/relationships/image" Target="../media/image919.png"/><Relationship Id="rId1" Type="http://schemas.openxmlformats.org/officeDocument/2006/relationships/slideLayout" Target="../slideLayouts/slideLayout54.xml"/></Relationships>
</file>

<file path=ppt/slides/_rels/slide114.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919.png"/><Relationship Id="rId1" Type="http://schemas.openxmlformats.org/officeDocument/2006/relationships/slideLayout" Target="../slideLayouts/slideLayout54.xml"/><Relationship Id="rId6" Type="http://schemas.openxmlformats.org/officeDocument/2006/relationships/image" Target="../media/image923.svg"/><Relationship Id="rId5" Type="http://schemas.openxmlformats.org/officeDocument/2006/relationships/image" Target="../media/image922.png"/><Relationship Id="rId4" Type="http://schemas.openxmlformats.org/officeDocument/2006/relationships/image" Target="../media/image921.png"/></Relationships>
</file>

<file path=ppt/slides/_rels/slide115.xml.rels><?xml version="1.0" encoding="UTF-8" standalone="yes"?>
<Relationships xmlns="http://schemas.openxmlformats.org/package/2006/relationships"><Relationship Id="rId2" Type="http://schemas.openxmlformats.org/officeDocument/2006/relationships/image" Target="../media/image924.png"/><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8" Type="http://schemas.openxmlformats.org/officeDocument/2006/relationships/image" Target="../media/image931.png"/><Relationship Id="rId13" Type="http://schemas.openxmlformats.org/officeDocument/2006/relationships/image" Target="../media/image936.svg"/><Relationship Id="rId3" Type="http://schemas.openxmlformats.org/officeDocument/2006/relationships/image" Target="../media/image926.png"/><Relationship Id="rId7" Type="http://schemas.openxmlformats.org/officeDocument/2006/relationships/image" Target="../media/image930.png"/><Relationship Id="rId12" Type="http://schemas.openxmlformats.org/officeDocument/2006/relationships/image" Target="../media/image935.png"/><Relationship Id="rId2" Type="http://schemas.openxmlformats.org/officeDocument/2006/relationships/image" Target="../media/image925.png"/><Relationship Id="rId1" Type="http://schemas.openxmlformats.org/officeDocument/2006/relationships/slideLayout" Target="../slideLayouts/slideLayout59.xml"/><Relationship Id="rId6" Type="http://schemas.openxmlformats.org/officeDocument/2006/relationships/image" Target="../media/image929.svg"/><Relationship Id="rId11" Type="http://schemas.openxmlformats.org/officeDocument/2006/relationships/image" Target="../media/image934.svg"/><Relationship Id="rId5" Type="http://schemas.openxmlformats.org/officeDocument/2006/relationships/image" Target="../media/image928.png"/><Relationship Id="rId10" Type="http://schemas.openxmlformats.org/officeDocument/2006/relationships/image" Target="../media/image933.png"/><Relationship Id="rId4" Type="http://schemas.openxmlformats.org/officeDocument/2006/relationships/image" Target="../media/image927.png"/><Relationship Id="rId9" Type="http://schemas.openxmlformats.org/officeDocument/2006/relationships/image" Target="../media/image932.svg"/></Relationships>
</file>

<file path=ppt/slides/_rels/slide117.xml.rels><?xml version="1.0" encoding="UTF-8" standalone="yes"?>
<Relationships xmlns="http://schemas.openxmlformats.org/package/2006/relationships"><Relationship Id="rId3" Type="http://schemas.openxmlformats.org/officeDocument/2006/relationships/image" Target="../media/image938.png"/><Relationship Id="rId2" Type="http://schemas.openxmlformats.org/officeDocument/2006/relationships/image" Target="../media/image937.png"/><Relationship Id="rId1" Type="http://schemas.openxmlformats.org/officeDocument/2006/relationships/slideLayout" Target="../slideLayouts/slideLayout59.xml"/><Relationship Id="rId5" Type="http://schemas.openxmlformats.org/officeDocument/2006/relationships/image" Target="../media/image940.svg"/><Relationship Id="rId4" Type="http://schemas.openxmlformats.org/officeDocument/2006/relationships/image" Target="../media/image939.png"/></Relationships>
</file>

<file path=ppt/slides/_rels/slide118.xml.rels><?xml version="1.0" encoding="UTF-8" standalone="yes"?>
<Relationships xmlns="http://schemas.openxmlformats.org/package/2006/relationships"><Relationship Id="rId2" Type="http://schemas.openxmlformats.org/officeDocument/2006/relationships/image" Target="../media/image941.png"/><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8" Type="http://schemas.openxmlformats.org/officeDocument/2006/relationships/image" Target="../media/image948.svg"/><Relationship Id="rId13" Type="http://schemas.openxmlformats.org/officeDocument/2006/relationships/image" Target="../media/image953.png"/><Relationship Id="rId18" Type="http://schemas.openxmlformats.org/officeDocument/2006/relationships/image" Target="../media/image958.png"/><Relationship Id="rId3" Type="http://schemas.openxmlformats.org/officeDocument/2006/relationships/image" Target="../media/image943.png"/><Relationship Id="rId21" Type="http://schemas.openxmlformats.org/officeDocument/2006/relationships/image" Target="../media/image961.svg"/><Relationship Id="rId7" Type="http://schemas.openxmlformats.org/officeDocument/2006/relationships/image" Target="../media/image947.png"/><Relationship Id="rId12" Type="http://schemas.openxmlformats.org/officeDocument/2006/relationships/image" Target="../media/image952.svg"/><Relationship Id="rId17" Type="http://schemas.openxmlformats.org/officeDocument/2006/relationships/image" Target="../media/image957.png"/><Relationship Id="rId2" Type="http://schemas.openxmlformats.org/officeDocument/2006/relationships/image" Target="../media/image942.png"/><Relationship Id="rId16" Type="http://schemas.openxmlformats.org/officeDocument/2006/relationships/image" Target="../media/image956.svg"/><Relationship Id="rId20" Type="http://schemas.openxmlformats.org/officeDocument/2006/relationships/image" Target="../media/image960.png"/><Relationship Id="rId1" Type="http://schemas.openxmlformats.org/officeDocument/2006/relationships/slideLayout" Target="../slideLayouts/slideLayout49.xml"/><Relationship Id="rId6" Type="http://schemas.openxmlformats.org/officeDocument/2006/relationships/image" Target="../media/image946.svg"/><Relationship Id="rId11" Type="http://schemas.openxmlformats.org/officeDocument/2006/relationships/image" Target="../media/image951.png"/><Relationship Id="rId5" Type="http://schemas.openxmlformats.org/officeDocument/2006/relationships/image" Target="../media/image945.png"/><Relationship Id="rId15" Type="http://schemas.openxmlformats.org/officeDocument/2006/relationships/image" Target="../media/image955.png"/><Relationship Id="rId23" Type="http://schemas.openxmlformats.org/officeDocument/2006/relationships/image" Target="../media/image963.svg"/><Relationship Id="rId10" Type="http://schemas.openxmlformats.org/officeDocument/2006/relationships/image" Target="../media/image950.svg"/><Relationship Id="rId19" Type="http://schemas.openxmlformats.org/officeDocument/2006/relationships/image" Target="../media/image959.svg"/><Relationship Id="rId4" Type="http://schemas.openxmlformats.org/officeDocument/2006/relationships/image" Target="../media/image944.png"/><Relationship Id="rId9" Type="http://schemas.openxmlformats.org/officeDocument/2006/relationships/image" Target="../media/image949.png"/><Relationship Id="rId14" Type="http://schemas.openxmlformats.org/officeDocument/2006/relationships/image" Target="../media/image954.svg"/><Relationship Id="rId22" Type="http://schemas.openxmlformats.org/officeDocument/2006/relationships/image" Target="../media/image9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0.xml.rels><?xml version="1.0" encoding="UTF-8" standalone="yes"?>
<Relationships xmlns="http://schemas.openxmlformats.org/package/2006/relationships"><Relationship Id="rId8" Type="http://schemas.openxmlformats.org/officeDocument/2006/relationships/image" Target="../media/image969.svg"/><Relationship Id="rId13" Type="http://schemas.openxmlformats.org/officeDocument/2006/relationships/image" Target="../media/image974.png"/><Relationship Id="rId18" Type="http://schemas.openxmlformats.org/officeDocument/2006/relationships/image" Target="../media/image979.svg"/><Relationship Id="rId26" Type="http://schemas.openxmlformats.org/officeDocument/2006/relationships/image" Target="../media/image987.svg"/><Relationship Id="rId3" Type="http://schemas.openxmlformats.org/officeDocument/2006/relationships/image" Target="../media/image965.png"/><Relationship Id="rId21" Type="http://schemas.openxmlformats.org/officeDocument/2006/relationships/image" Target="../media/image982.png"/><Relationship Id="rId7" Type="http://schemas.openxmlformats.org/officeDocument/2006/relationships/image" Target="../media/image968.png"/><Relationship Id="rId12" Type="http://schemas.openxmlformats.org/officeDocument/2006/relationships/image" Target="../media/image973.svg"/><Relationship Id="rId17" Type="http://schemas.openxmlformats.org/officeDocument/2006/relationships/image" Target="../media/image978.png"/><Relationship Id="rId25" Type="http://schemas.openxmlformats.org/officeDocument/2006/relationships/image" Target="../media/image986.png"/><Relationship Id="rId2" Type="http://schemas.openxmlformats.org/officeDocument/2006/relationships/image" Target="../media/image964.png"/><Relationship Id="rId16" Type="http://schemas.openxmlformats.org/officeDocument/2006/relationships/image" Target="../media/image977.svg"/><Relationship Id="rId20" Type="http://schemas.openxmlformats.org/officeDocument/2006/relationships/image" Target="../media/image981.svg"/><Relationship Id="rId29" Type="http://schemas.openxmlformats.org/officeDocument/2006/relationships/image" Target="../media/image990.png"/><Relationship Id="rId1" Type="http://schemas.openxmlformats.org/officeDocument/2006/relationships/slideLayout" Target="../slideLayouts/slideLayout49.xml"/><Relationship Id="rId6" Type="http://schemas.openxmlformats.org/officeDocument/2006/relationships/image" Target="../media/image967.svg"/><Relationship Id="rId11" Type="http://schemas.openxmlformats.org/officeDocument/2006/relationships/image" Target="../media/image972.png"/><Relationship Id="rId24" Type="http://schemas.openxmlformats.org/officeDocument/2006/relationships/image" Target="../media/image985.svg"/><Relationship Id="rId32" Type="http://schemas.openxmlformats.org/officeDocument/2006/relationships/image" Target="../media/image993.svg"/><Relationship Id="rId5" Type="http://schemas.openxmlformats.org/officeDocument/2006/relationships/image" Target="../media/image38.png"/><Relationship Id="rId15" Type="http://schemas.openxmlformats.org/officeDocument/2006/relationships/image" Target="../media/image976.png"/><Relationship Id="rId23" Type="http://schemas.openxmlformats.org/officeDocument/2006/relationships/image" Target="../media/image984.png"/><Relationship Id="rId28" Type="http://schemas.openxmlformats.org/officeDocument/2006/relationships/image" Target="../media/image989.svg"/><Relationship Id="rId10" Type="http://schemas.openxmlformats.org/officeDocument/2006/relationships/image" Target="../media/image971.svg"/><Relationship Id="rId19" Type="http://schemas.openxmlformats.org/officeDocument/2006/relationships/image" Target="../media/image980.png"/><Relationship Id="rId31" Type="http://schemas.openxmlformats.org/officeDocument/2006/relationships/image" Target="../media/image992.png"/><Relationship Id="rId4" Type="http://schemas.openxmlformats.org/officeDocument/2006/relationships/image" Target="../media/image966.svg"/><Relationship Id="rId9" Type="http://schemas.openxmlformats.org/officeDocument/2006/relationships/image" Target="../media/image970.png"/><Relationship Id="rId14" Type="http://schemas.openxmlformats.org/officeDocument/2006/relationships/image" Target="../media/image975.svg"/><Relationship Id="rId22" Type="http://schemas.openxmlformats.org/officeDocument/2006/relationships/image" Target="../media/image983.svg"/><Relationship Id="rId27" Type="http://schemas.openxmlformats.org/officeDocument/2006/relationships/image" Target="../media/image988.png"/><Relationship Id="rId30" Type="http://schemas.openxmlformats.org/officeDocument/2006/relationships/image" Target="../media/image991.svg"/></Relationships>
</file>

<file path=ppt/slides/_rels/slide121.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05.svg"/><Relationship Id="rId18" Type="http://schemas.openxmlformats.org/officeDocument/2006/relationships/image" Target="../media/image1010.png"/><Relationship Id="rId3" Type="http://schemas.openxmlformats.org/officeDocument/2006/relationships/image" Target="../media/image995.svg"/><Relationship Id="rId21" Type="http://schemas.openxmlformats.org/officeDocument/2006/relationships/image" Target="../media/image1013.svg"/><Relationship Id="rId7" Type="http://schemas.openxmlformats.org/officeDocument/2006/relationships/image" Target="../media/image999.png"/><Relationship Id="rId12" Type="http://schemas.openxmlformats.org/officeDocument/2006/relationships/image" Target="../media/image1004.png"/><Relationship Id="rId17" Type="http://schemas.openxmlformats.org/officeDocument/2006/relationships/image" Target="../media/image1009.svg"/><Relationship Id="rId2" Type="http://schemas.openxmlformats.org/officeDocument/2006/relationships/image" Target="../media/image994.png"/><Relationship Id="rId16" Type="http://schemas.openxmlformats.org/officeDocument/2006/relationships/image" Target="../media/image1008.png"/><Relationship Id="rId20" Type="http://schemas.openxmlformats.org/officeDocument/2006/relationships/image" Target="../media/image1012.png"/><Relationship Id="rId1" Type="http://schemas.openxmlformats.org/officeDocument/2006/relationships/slideLayout" Target="../slideLayouts/slideLayout49.xml"/><Relationship Id="rId6" Type="http://schemas.openxmlformats.org/officeDocument/2006/relationships/image" Target="../media/image998.png"/><Relationship Id="rId11" Type="http://schemas.openxmlformats.org/officeDocument/2006/relationships/image" Target="../media/image1003.svg"/><Relationship Id="rId5" Type="http://schemas.openxmlformats.org/officeDocument/2006/relationships/image" Target="../media/image997.png"/><Relationship Id="rId15" Type="http://schemas.openxmlformats.org/officeDocument/2006/relationships/image" Target="../media/image1007.svg"/><Relationship Id="rId23" Type="http://schemas.openxmlformats.org/officeDocument/2006/relationships/image" Target="../media/image1015.svg"/><Relationship Id="rId10" Type="http://schemas.openxmlformats.org/officeDocument/2006/relationships/image" Target="../media/image1002.png"/><Relationship Id="rId19" Type="http://schemas.openxmlformats.org/officeDocument/2006/relationships/image" Target="../media/image1011.svg"/><Relationship Id="rId4" Type="http://schemas.openxmlformats.org/officeDocument/2006/relationships/image" Target="../media/image996.png"/><Relationship Id="rId9" Type="http://schemas.openxmlformats.org/officeDocument/2006/relationships/image" Target="../media/image1001.svg"/><Relationship Id="rId14" Type="http://schemas.openxmlformats.org/officeDocument/2006/relationships/image" Target="../media/image1006.png"/><Relationship Id="rId22" Type="http://schemas.openxmlformats.org/officeDocument/2006/relationships/image" Target="../media/image1014.png"/></Relationships>
</file>

<file path=ppt/slides/_rels/slide122.xml.rels><?xml version="1.0" encoding="UTF-8" standalone="yes"?>
<Relationships xmlns="http://schemas.openxmlformats.org/package/2006/relationships"><Relationship Id="rId8" Type="http://schemas.openxmlformats.org/officeDocument/2006/relationships/image" Target="../media/image1022.svg"/><Relationship Id="rId3" Type="http://schemas.openxmlformats.org/officeDocument/2006/relationships/image" Target="../media/image1017.png"/><Relationship Id="rId7" Type="http://schemas.openxmlformats.org/officeDocument/2006/relationships/image" Target="../media/image1021.png"/><Relationship Id="rId12" Type="http://schemas.openxmlformats.org/officeDocument/2006/relationships/image" Target="../media/image1026.svg"/><Relationship Id="rId2" Type="http://schemas.openxmlformats.org/officeDocument/2006/relationships/image" Target="../media/image1016.png"/><Relationship Id="rId1" Type="http://schemas.openxmlformats.org/officeDocument/2006/relationships/slideLayout" Target="../slideLayouts/slideLayout49.xml"/><Relationship Id="rId6" Type="http://schemas.openxmlformats.org/officeDocument/2006/relationships/image" Target="../media/image1020.svg"/><Relationship Id="rId11" Type="http://schemas.openxmlformats.org/officeDocument/2006/relationships/image" Target="../media/image1025.png"/><Relationship Id="rId5" Type="http://schemas.openxmlformats.org/officeDocument/2006/relationships/image" Target="../media/image1019.png"/><Relationship Id="rId10" Type="http://schemas.openxmlformats.org/officeDocument/2006/relationships/image" Target="../media/image1024.svg"/><Relationship Id="rId4" Type="http://schemas.openxmlformats.org/officeDocument/2006/relationships/image" Target="../media/image1018.png"/><Relationship Id="rId9" Type="http://schemas.openxmlformats.org/officeDocument/2006/relationships/image" Target="../media/image1023.png"/></Relationships>
</file>

<file path=ppt/slides/_rels/slide123.xml.rels><?xml version="1.0" encoding="UTF-8" standalone="yes"?>
<Relationships xmlns="http://schemas.openxmlformats.org/package/2006/relationships"><Relationship Id="rId2" Type="http://schemas.openxmlformats.org/officeDocument/2006/relationships/image" Target="../media/image1027.png"/><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8" Type="http://schemas.openxmlformats.org/officeDocument/2006/relationships/image" Target="../media/image1034.svg"/><Relationship Id="rId13" Type="http://schemas.openxmlformats.org/officeDocument/2006/relationships/image" Target="../media/image1039.png"/><Relationship Id="rId18" Type="http://schemas.openxmlformats.org/officeDocument/2006/relationships/image" Target="../media/image1044.svg"/><Relationship Id="rId3" Type="http://schemas.openxmlformats.org/officeDocument/2006/relationships/image" Target="../media/image1029.png"/><Relationship Id="rId21" Type="http://schemas.openxmlformats.org/officeDocument/2006/relationships/image" Target="../media/image1047.png"/><Relationship Id="rId7" Type="http://schemas.openxmlformats.org/officeDocument/2006/relationships/image" Target="../media/image1033.png"/><Relationship Id="rId12" Type="http://schemas.openxmlformats.org/officeDocument/2006/relationships/image" Target="../media/image1038.svg"/><Relationship Id="rId17" Type="http://schemas.openxmlformats.org/officeDocument/2006/relationships/image" Target="../media/image1043.png"/><Relationship Id="rId2" Type="http://schemas.openxmlformats.org/officeDocument/2006/relationships/image" Target="../media/image1028.png"/><Relationship Id="rId16" Type="http://schemas.openxmlformats.org/officeDocument/2006/relationships/image" Target="../media/image1042.svg"/><Relationship Id="rId20" Type="http://schemas.openxmlformats.org/officeDocument/2006/relationships/image" Target="../media/image1046.svg"/><Relationship Id="rId1" Type="http://schemas.openxmlformats.org/officeDocument/2006/relationships/slideLayout" Target="../slideLayouts/slideLayout54.xml"/><Relationship Id="rId6" Type="http://schemas.openxmlformats.org/officeDocument/2006/relationships/image" Target="../media/image1032.svg"/><Relationship Id="rId11" Type="http://schemas.openxmlformats.org/officeDocument/2006/relationships/image" Target="../media/image1037.png"/><Relationship Id="rId24" Type="http://schemas.openxmlformats.org/officeDocument/2006/relationships/image" Target="../media/image1050.svg"/><Relationship Id="rId5" Type="http://schemas.openxmlformats.org/officeDocument/2006/relationships/image" Target="../media/image1031.png"/><Relationship Id="rId15" Type="http://schemas.openxmlformats.org/officeDocument/2006/relationships/image" Target="../media/image1041.png"/><Relationship Id="rId23" Type="http://schemas.openxmlformats.org/officeDocument/2006/relationships/image" Target="../media/image1049.png"/><Relationship Id="rId10" Type="http://schemas.openxmlformats.org/officeDocument/2006/relationships/image" Target="../media/image1036.svg"/><Relationship Id="rId19" Type="http://schemas.openxmlformats.org/officeDocument/2006/relationships/image" Target="../media/image1045.png"/><Relationship Id="rId4" Type="http://schemas.openxmlformats.org/officeDocument/2006/relationships/image" Target="../media/image1030.svg"/><Relationship Id="rId9" Type="http://schemas.openxmlformats.org/officeDocument/2006/relationships/image" Target="../media/image1035.png"/><Relationship Id="rId14" Type="http://schemas.openxmlformats.org/officeDocument/2006/relationships/image" Target="../media/image1040.svg"/><Relationship Id="rId22" Type="http://schemas.openxmlformats.org/officeDocument/2006/relationships/image" Target="../media/image1048.svg"/></Relationships>
</file>

<file path=ppt/slides/_rels/slide125.xml.rels><?xml version="1.0" encoding="UTF-8" standalone="yes"?>
<Relationships xmlns="http://schemas.openxmlformats.org/package/2006/relationships"><Relationship Id="rId2" Type="http://schemas.openxmlformats.org/officeDocument/2006/relationships/image" Target="../media/image1051.png"/><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8" Type="http://schemas.openxmlformats.org/officeDocument/2006/relationships/image" Target="../media/image1058.svg"/><Relationship Id="rId3" Type="http://schemas.openxmlformats.org/officeDocument/2006/relationships/image" Target="../media/image1053.png"/><Relationship Id="rId7" Type="http://schemas.openxmlformats.org/officeDocument/2006/relationships/image" Target="../media/image1057.png"/><Relationship Id="rId2" Type="http://schemas.openxmlformats.org/officeDocument/2006/relationships/image" Target="../media/image1052.png"/><Relationship Id="rId1" Type="http://schemas.openxmlformats.org/officeDocument/2006/relationships/slideLayout" Target="../slideLayouts/slideLayout57.xml"/><Relationship Id="rId6" Type="http://schemas.openxmlformats.org/officeDocument/2006/relationships/image" Target="../media/image1056.svg"/><Relationship Id="rId5" Type="http://schemas.openxmlformats.org/officeDocument/2006/relationships/image" Target="../media/image1055.png"/><Relationship Id="rId10" Type="http://schemas.openxmlformats.org/officeDocument/2006/relationships/image" Target="../media/image1060.svg"/><Relationship Id="rId4" Type="http://schemas.openxmlformats.org/officeDocument/2006/relationships/image" Target="../media/image1054.svg"/><Relationship Id="rId9" Type="http://schemas.openxmlformats.org/officeDocument/2006/relationships/image" Target="../media/image1059.png"/></Relationships>
</file>

<file path=ppt/slides/_rels/slide127.xml.rels><?xml version="1.0" encoding="UTF-8" standalone="yes"?>
<Relationships xmlns="http://schemas.openxmlformats.org/package/2006/relationships"><Relationship Id="rId2" Type="http://schemas.openxmlformats.org/officeDocument/2006/relationships/image" Target="../media/image1061.png"/><Relationship Id="rId1" Type="http://schemas.openxmlformats.org/officeDocument/2006/relationships/slideLayout" Target="../slideLayouts/slideLayout44.xml"/></Relationships>
</file>

<file path=ppt/slides/_rels/slide128.xml.rels><?xml version="1.0" encoding="UTF-8" standalone="yes"?>
<Relationships xmlns="http://schemas.openxmlformats.org/package/2006/relationships"><Relationship Id="rId2" Type="http://schemas.openxmlformats.org/officeDocument/2006/relationships/image" Target="../media/image1062.png"/><Relationship Id="rId1" Type="http://schemas.openxmlformats.org/officeDocument/2006/relationships/slideLayout" Target="../slideLayouts/slideLayout58.xml"/></Relationships>
</file>

<file path=ppt/slides/_rels/slide129.xml.rels><?xml version="1.0" encoding="UTF-8" standalone="yes"?>
<Relationships xmlns="http://schemas.openxmlformats.org/package/2006/relationships"><Relationship Id="rId2" Type="http://schemas.openxmlformats.org/officeDocument/2006/relationships/image" Target="../media/image1063.png"/><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 Id="rId9" Type="http://schemas.openxmlformats.org/officeDocument/2006/relationships/image" Target="../media/image19.svg"/></Relationships>
</file>

<file path=ppt/slides/_rels/slide130.xml.rels><?xml version="1.0" encoding="UTF-8" standalone="yes"?>
<Relationships xmlns="http://schemas.openxmlformats.org/package/2006/relationships"><Relationship Id="rId3" Type="http://schemas.openxmlformats.org/officeDocument/2006/relationships/image" Target="../media/image1065.png"/><Relationship Id="rId7" Type="http://schemas.openxmlformats.org/officeDocument/2006/relationships/image" Target="../media/image1069.svg"/><Relationship Id="rId2" Type="http://schemas.openxmlformats.org/officeDocument/2006/relationships/image" Target="../media/image1064.png"/><Relationship Id="rId1" Type="http://schemas.openxmlformats.org/officeDocument/2006/relationships/slideLayout" Target="../slideLayouts/slideLayout57.xml"/><Relationship Id="rId6" Type="http://schemas.openxmlformats.org/officeDocument/2006/relationships/image" Target="../media/image1068.png"/><Relationship Id="rId5" Type="http://schemas.openxmlformats.org/officeDocument/2006/relationships/image" Target="../media/image1067.png"/><Relationship Id="rId4" Type="http://schemas.openxmlformats.org/officeDocument/2006/relationships/image" Target="../media/image1066.png"/></Relationships>
</file>

<file path=ppt/slides/_rels/slide131.xml.rels><?xml version="1.0" encoding="UTF-8" standalone="yes"?>
<Relationships xmlns="http://schemas.openxmlformats.org/package/2006/relationships"><Relationship Id="rId3" Type="http://schemas.openxmlformats.org/officeDocument/2006/relationships/image" Target="../media/image1071.png"/><Relationship Id="rId7" Type="http://schemas.openxmlformats.org/officeDocument/2006/relationships/image" Target="../media/image1075.svg"/><Relationship Id="rId2" Type="http://schemas.openxmlformats.org/officeDocument/2006/relationships/image" Target="../media/image1070.png"/><Relationship Id="rId1" Type="http://schemas.openxmlformats.org/officeDocument/2006/relationships/slideLayout" Target="../slideLayouts/slideLayout57.xml"/><Relationship Id="rId6" Type="http://schemas.openxmlformats.org/officeDocument/2006/relationships/image" Target="../media/image1074.png"/><Relationship Id="rId5" Type="http://schemas.openxmlformats.org/officeDocument/2006/relationships/image" Target="../media/image1073.png"/><Relationship Id="rId4" Type="http://schemas.openxmlformats.org/officeDocument/2006/relationships/image" Target="../media/image1072.png"/></Relationships>
</file>

<file path=ppt/slides/_rels/slide132.xml.rels><?xml version="1.0" encoding="UTF-8" standalone="yes"?>
<Relationships xmlns="http://schemas.openxmlformats.org/package/2006/relationships"><Relationship Id="rId8" Type="http://schemas.openxmlformats.org/officeDocument/2006/relationships/image" Target="../media/image1082.svg"/><Relationship Id="rId13" Type="http://schemas.openxmlformats.org/officeDocument/2006/relationships/image" Target="../media/image1087.png"/><Relationship Id="rId18" Type="http://schemas.openxmlformats.org/officeDocument/2006/relationships/image" Target="../media/image1092.svg"/><Relationship Id="rId26" Type="http://schemas.openxmlformats.org/officeDocument/2006/relationships/image" Target="../media/image1100.svg"/><Relationship Id="rId3" Type="http://schemas.openxmlformats.org/officeDocument/2006/relationships/image" Target="../media/image1077.png"/><Relationship Id="rId21" Type="http://schemas.openxmlformats.org/officeDocument/2006/relationships/image" Target="../media/image1095.png"/><Relationship Id="rId7" Type="http://schemas.openxmlformats.org/officeDocument/2006/relationships/image" Target="../media/image1081.png"/><Relationship Id="rId12" Type="http://schemas.openxmlformats.org/officeDocument/2006/relationships/image" Target="../media/image1086.svg"/><Relationship Id="rId17" Type="http://schemas.openxmlformats.org/officeDocument/2006/relationships/image" Target="../media/image1091.png"/><Relationship Id="rId25" Type="http://schemas.openxmlformats.org/officeDocument/2006/relationships/image" Target="../media/image1099.png"/><Relationship Id="rId2" Type="http://schemas.openxmlformats.org/officeDocument/2006/relationships/image" Target="../media/image1076.png"/><Relationship Id="rId16" Type="http://schemas.openxmlformats.org/officeDocument/2006/relationships/image" Target="../media/image1090.svg"/><Relationship Id="rId20" Type="http://schemas.openxmlformats.org/officeDocument/2006/relationships/image" Target="../media/image1094.svg"/><Relationship Id="rId29" Type="http://schemas.openxmlformats.org/officeDocument/2006/relationships/image" Target="../media/image1103.png"/><Relationship Id="rId1" Type="http://schemas.openxmlformats.org/officeDocument/2006/relationships/slideLayout" Target="../slideLayouts/slideLayout57.xml"/><Relationship Id="rId6" Type="http://schemas.openxmlformats.org/officeDocument/2006/relationships/image" Target="../media/image1080.svg"/><Relationship Id="rId11" Type="http://schemas.openxmlformats.org/officeDocument/2006/relationships/image" Target="../media/image1085.png"/><Relationship Id="rId24" Type="http://schemas.openxmlformats.org/officeDocument/2006/relationships/image" Target="../media/image1098.svg"/><Relationship Id="rId32" Type="http://schemas.openxmlformats.org/officeDocument/2006/relationships/image" Target="../media/image1106.svg"/><Relationship Id="rId5" Type="http://schemas.openxmlformats.org/officeDocument/2006/relationships/image" Target="../media/image1079.png"/><Relationship Id="rId15" Type="http://schemas.openxmlformats.org/officeDocument/2006/relationships/image" Target="../media/image1089.png"/><Relationship Id="rId23" Type="http://schemas.openxmlformats.org/officeDocument/2006/relationships/image" Target="../media/image1097.png"/><Relationship Id="rId28" Type="http://schemas.openxmlformats.org/officeDocument/2006/relationships/image" Target="../media/image1102.svg"/><Relationship Id="rId10" Type="http://schemas.openxmlformats.org/officeDocument/2006/relationships/image" Target="../media/image1084.svg"/><Relationship Id="rId19" Type="http://schemas.openxmlformats.org/officeDocument/2006/relationships/image" Target="../media/image1093.png"/><Relationship Id="rId31" Type="http://schemas.openxmlformats.org/officeDocument/2006/relationships/image" Target="../media/image1105.png"/><Relationship Id="rId4" Type="http://schemas.openxmlformats.org/officeDocument/2006/relationships/image" Target="../media/image1078.png"/><Relationship Id="rId9" Type="http://schemas.openxmlformats.org/officeDocument/2006/relationships/image" Target="../media/image1083.png"/><Relationship Id="rId14" Type="http://schemas.openxmlformats.org/officeDocument/2006/relationships/image" Target="../media/image1088.svg"/><Relationship Id="rId22" Type="http://schemas.openxmlformats.org/officeDocument/2006/relationships/image" Target="../media/image1096.svg"/><Relationship Id="rId27" Type="http://schemas.openxmlformats.org/officeDocument/2006/relationships/image" Target="../media/image1101.png"/><Relationship Id="rId30" Type="http://schemas.openxmlformats.org/officeDocument/2006/relationships/image" Target="../media/image1104.svg"/></Relationships>
</file>

<file path=ppt/slides/_rels/slide133.xml.rels><?xml version="1.0" encoding="UTF-8" standalone="yes"?>
<Relationships xmlns="http://schemas.openxmlformats.org/package/2006/relationships"><Relationship Id="rId8" Type="http://schemas.openxmlformats.org/officeDocument/2006/relationships/image" Target="../media/image1113.png"/><Relationship Id="rId3" Type="http://schemas.openxmlformats.org/officeDocument/2006/relationships/image" Target="../media/image1108.png"/><Relationship Id="rId7" Type="http://schemas.openxmlformats.org/officeDocument/2006/relationships/image" Target="../media/image1112.svg"/><Relationship Id="rId2" Type="http://schemas.openxmlformats.org/officeDocument/2006/relationships/image" Target="../media/image1107.png"/><Relationship Id="rId1" Type="http://schemas.openxmlformats.org/officeDocument/2006/relationships/slideLayout" Target="../slideLayouts/slideLayout57.xml"/><Relationship Id="rId6" Type="http://schemas.openxmlformats.org/officeDocument/2006/relationships/image" Target="../media/image1111.png"/><Relationship Id="rId5" Type="http://schemas.openxmlformats.org/officeDocument/2006/relationships/image" Target="../media/image1110.png"/><Relationship Id="rId4" Type="http://schemas.openxmlformats.org/officeDocument/2006/relationships/image" Target="../media/image1109.png"/><Relationship Id="rId9" Type="http://schemas.openxmlformats.org/officeDocument/2006/relationships/image" Target="../media/image1114.svg"/></Relationships>
</file>

<file path=ppt/slides/_rels/slide134.xml.rels><?xml version="1.0" encoding="UTF-8" standalone="yes"?>
<Relationships xmlns="http://schemas.openxmlformats.org/package/2006/relationships"><Relationship Id="rId8" Type="http://schemas.openxmlformats.org/officeDocument/2006/relationships/image" Target="../media/image1121.png"/><Relationship Id="rId13" Type="http://schemas.openxmlformats.org/officeDocument/2006/relationships/image" Target="../media/image1126.svg"/><Relationship Id="rId18" Type="http://schemas.openxmlformats.org/officeDocument/2006/relationships/image" Target="../media/image1131.png"/><Relationship Id="rId3" Type="http://schemas.openxmlformats.org/officeDocument/2006/relationships/image" Target="../media/image1116.png"/><Relationship Id="rId7" Type="http://schemas.openxmlformats.org/officeDocument/2006/relationships/image" Target="../media/image1120.png"/><Relationship Id="rId12" Type="http://schemas.openxmlformats.org/officeDocument/2006/relationships/image" Target="../media/image1125.png"/><Relationship Id="rId17" Type="http://schemas.openxmlformats.org/officeDocument/2006/relationships/image" Target="../media/image1130.svg"/><Relationship Id="rId2" Type="http://schemas.openxmlformats.org/officeDocument/2006/relationships/image" Target="../media/image1115.png"/><Relationship Id="rId16" Type="http://schemas.openxmlformats.org/officeDocument/2006/relationships/image" Target="../media/image1129.png"/><Relationship Id="rId1" Type="http://schemas.openxmlformats.org/officeDocument/2006/relationships/slideLayout" Target="../slideLayouts/slideLayout57.xml"/><Relationship Id="rId6" Type="http://schemas.openxmlformats.org/officeDocument/2006/relationships/image" Target="../media/image1119.svg"/><Relationship Id="rId11" Type="http://schemas.openxmlformats.org/officeDocument/2006/relationships/image" Target="../media/image1124.svg"/><Relationship Id="rId5" Type="http://schemas.openxmlformats.org/officeDocument/2006/relationships/image" Target="../media/image1118.png"/><Relationship Id="rId15" Type="http://schemas.openxmlformats.org/officeDocument/2006/relationships/image" Target="../media/image1128.svg"/><Relationship Id="rId10" Type="http://schemas.openxmlformats.org/officeDocument/2006/relationships/image" Target="../media/image1123.png"/><Relationship Id="rId19" Type="http://schemas.openxmlformats.org/officeDocument/2006/relationships/image" Target="../media/image1132.svg"/><Relationship Id="rId4" Type="http://schemas.openxmlformats.org/officeDocument/2006/relationships/image" Target="../media/image1117.png"/><Relationship Id="rId9" Type="http://schemas.openxmlformats.org/officeDocument/2006/relationships/image" Target="../media/image1122.svg"/><Relationship Id="rId14" Type="http://schemas.openxmlformats.org/officeDocument/2006/relationships/image" Target="../media/image1127.png"/></Relationships>
</file>

<file path=ppt/slides/_rels/slide135.xml.rels><?xml version="1.0" encoding="UTF-8" standalone="yes"?>
<Relationships xmlns="http://schemas.openxmlformats.org/package/2006/relationships"><Relationship Id="rId8" Type="http://schemas.openxmlformats.org/officeDocument/2006/relationships/image" Target="../media/image1138.svg"/><Relationship Id="rId3" Type="http://schemas.openxmlformats.org/officeDocument/2006/relationships/image" Target="../media/image1133.png"/><Relationship Id="rId7" Type="http://schemas.openxmlformats.org/officeDocument/2006/relationships/image" Target="../media/image1137.pn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1136.svg"/><Relationship Id="rId5" Type="http://schemas.openxmlformats.org/officeDocument/2006/relationships/image" Target="../media/image1135.png"/><Relationship Id="rId10" Type="http://schemas.openxmlformats.org/officeDocument/2006/relationships/image" Target="../media/image1140.svg"/><Relationship Id="rId4" Type="http://schemas.openxmlformats.org/officeDocument/2006/relationships/image" Target="../media/image1134.svg"/><Relationship Id="rId9" Type="http://schemas.openxmlformats.org/officeDocument/2006/relationships/image" Target="../media/image1139.png"/></Relationships>
</file>

<file path=ppt/slides/_rels/slide136.xml.rels><?xml version="1.0" encoding="UTF-8" standalone="yes"?>
<Relationships xmlns="http://schemas.openxmlformats.org/package/2006/relationships"><Relationship Id="rId3" Type="http://schemas.openxmlformats.org/officeDocument/2006/relationships/image" Target="../media/image1142.svg"/><Relationship Id="rId2" Type="http://schemas.openxmlformats.org/officeDocument/2006/relationships/image" Target="../media/image1141.png"/><Relationship Id="rId1" Type="http://schemas.openxmlformats.org/officeDocument/2006/relationships/slideLayout" Target="../slideLayouts/slideLayout39.xml"/></Relationships>
</file>

<file path=ppt/slides/_rels/slide137.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1144.svg"/><Relationship Id="rId2" Type="http://schemas.openxmlformats.org/officeDocument/2006/relationships/image" Target="../media/image285.png"/><Relationship Id="rId1" Type="http://schemas.openxmlformats.org/officeDocument/2006/relationships/slideLayout" Target="../slideLayouts/slideLayout50.xml"/><Relationship Id="rId6" Type="http://schemas.openxmlformats.org/officeDocument/2006/relationships/image" Target="../media/image1143.png"/><Relationship Id="rId5" Type="http://schemas.openxmlformats.org/officeDocument/2006/relationships/image" Target="../media/image491.png"/><Relationship Id="rId4" Type="http://schemas.openxmlformats.org/officeDocument/2006/relationships/image" Target="../media/image451.png"/></Relationships>
</file>

<file path=ppt/slides/_rels/slide138.xml.rels><?xml version="1.0" encoding="UTF-8" standalone="yes"?>
<Relationships xmlns="http://schemas.openxmlformats.org/package/2006/relationships"><Relationship Id="rId2" Type="http://schemas.openxmlformats.org/officeDocument/2006/relationships/image" Target="../media/image1145.png"/><Relationship Id="rId1" Type="http://schemas.openxmlformats.org/officeDocument/2006/relationships/slideLayout" Target="../slideLayouts/slideLayout41.xml"/></Relationships>
</file>

<file path=ppt/slides/_rels/slide139.xml.rels><?xml version="1.0" encoding="UTF-8" standalone="yes"?>
<Relationships xmlns="http://schemas.openxmlformats.org/package/2006/relationships"><Relationship Id="rId13" Type="http://schemas.openxmlformats.org/officeDocument/2006/relationships/image" Target="../media/image1157.svg"/><Relationship Id="rId18" Type="http://schemas.openxmlformats.org/officeDocument/2006/relationships/image" Target="../media/image1162.png"/><Relationship Id="rId26" Type="http://schemas.openxmlformats.org/officeDocument/2006/relationships/image" Target="../media/image1170.png"/><Relationship Id="rId39" Type="http://schemas.openxmlformats.org/officeDocument/2006/relationships/image" Target="../media/image1183.svg"/><Relationship Id="rId21" Type="http://schemas.openxmlformats.org/officeDocument/2006/relationships/image" Target="../media/image1165.svg"/><Relationship Id="rId34" Type="http://schemas.openxmlformats.org/officeDocument/2006/relationships/image" Target="../media/image1178.png"/><Relationship Id="rId42" Type="http://schemas.openxmlformats.org/officeDocument/2006/relationships/image" Target="../media/image1186.png"/><Relationship Id="rId47" Type="http://schemas.openxmlformats.org/officeDocument/2006/relationships/image" Target="../media/image1191.svg"/><Relationship Id="rId50" Type="http://schemas.openxmlformats.org/officeDocument/2006/relationships/image" Target="../media/image1194.png"/><Relationship Id="rId7" Type="http://schemas.openxmlformats.org/officeDocument/2006/relationships/image" Target="../media/image1151.png"/><Relationship Id="rId2" Type="http://schemas.openxmlformats.org/officeDocument/2006/relationships/image" Target="../media/image1146.png"/><Relationship Id="rId16" Type="http://schemas.openxmlformats.org/officeDocument/2006/relationships/image" Target="../media/image1160.png"/><Relationship Id="rId29" Type="http://schemas.openxmlformats.org/officeDocument/2006/relationships/image" Target="../media/image1173.svg"/><Relationship Id="rId11" Type="http://schemas.openxmlformats.org/officeDocument/2006/relationships/image" Target="../media/image1155.svg"/><Relationship Id="rId24" Type="http://schemas.openxmlformats.org/officeDocument/2006/relationships/image" Target="../media/image1168.png"/><Relationship Id="rId32" Type="http://schemas.openxmlformats.org/officeDocument/2006/relationships/image" Target="../media/image1176.png"/><Relationship Id="rId37" Type="http://schemas.openxmlformats.org/officeDocument/2006/relationships/image" Target="../media/image1181.svg"/><Relationship Id="rId40" Type="http://schemas.openxmlformats.org/officeDocument/2006/relationships/image" Target="../media/image1184.png"/><Relationship Id="rId45" Type="http://schemas.openxmlformats.org/officeDocument/2006/relationships/image" Target="../media/image1189.svg"/><Relationship Id="rId53" Type="http://schemas.openxmlformats.org/officeDocument/2006/relationships/image" Target="../media/image1197.svg"/><Relationship Id="rId5" Type="http://schemas.openxmlformats.org/officeDocument/2006/relationships/image" Target="../media/image1149.svg"/><Relationship Id="rId10" Type="http://schemas.openxmlformats.org/officeDocument/2006/relationships/image" Target="../media/image1154.png"/><Relationship Id="rId19" Type="http://schemas.openxmlformats.org/officeDocument/2006/relationships/image" Target="../media/image1163.svg"/><Relationship Id="rId31" Type="http://schemas.openxmlformats.org/officeDocument/2006/relationships/image" Target="../media/image1175.svg"/><Relationship Id="rId44" Type="http://schemas.openxmlformats.org/officeDocument/2006/relationships/image" Target="../media/image1188.png"/><Relationship Id="rId52" Type="http://schemas.openxmlformats.org/officeDocument/2006/relationships/image" Target="../media/image1196.png"/><Relationship Id="rId4" Type="http://schemas.openxmlformats.org/officeDocument/2006/relationships/image" Target="../media/image1148.png"/><Relationship Id="rId9" Type="http://schemas.openxmlformats.org/officeDocument/2006/relationships/image" Target="../media/image1153.svg"/><Relationship Id="rId14" Type="http://schemas.openxmlformats.org/officeDocument/2006/relationships/image" Target="../media/image1158.png"/><Relationship Id="rId22" Type="http://schemas.openxmlformats.org/officeDocument/2006/relationships/image" Target="../media/image1166.png"/><Relationship Id="rId27" Type="http://schemas.openxmlformats.org/officeDocument/2006/relationships/image" Target="../media/image1171.svg"/><Relationship Id="rId30" Type="http://schemas.openxmlformats.org/officeDocument/2006/relationships/image" Target="../media/image1174.png"/><Relationship Id="rId35" Type="http://schemas.openxmlformats.org/officeDocument/2006/relationships/image" Target="../media/image1179.svg"/><Relationship Id="rId43" Type="http://schemas.openxmlformats.org/officeDocument/2006/relationships/image" Target="../media/image1187.svg"/><Relationship Id="rId48" Type="http://schemas.openxmlformats.org/officeDocument/2006/relationships/image" Target="../media/image1192.png"/><Relationship Id="rId8" Type="http://schemas.openxmlformats.org/officeDocument/2006/relationships/image" Target="../media/image1152.png"/><Relationship Id="rId51" Type="http://schemas.openxmlformats.org/officeDocument/2006/relationships/image" Target="../media/image1195.svg"/><Relationship Id="rId3" Type="http://schemas.openxmlformats.org/officeDocument/2006/relationships/image" Target="../media/image1147.png"/><Relationship Id="rId12" Type="http://schemas.openxmlformats.org/officeDocument/2006/relationships/image" Target="../media/image1156.png"/><Relationship Id="rId17" Type="http://schemas.openxmlformats.org/officeDocument/2006/relationships/image" Target="../media/image1161.svg"/><Relationship Id="rId25" Type="http://schemas.openxmlformats.org/officeDocument/2006/relationships/image" Target="../media/image1169.svg"/><Relationship Id="rId33" Type="http://schemas.openxmlformats.org/officeDocument/2006/relationships/image" Target="../media/image1177.svg"/><Relationship Id="rId38" Type="http://schemas.openxmlformats.org/officeDocument/2006/relationships/image" Target="../media/image1182.png"/><Relationship Id="rId46" Type="http://schemas.openxmlformats.org/officeDocument/2006/relationships/image" Target="../media/image1190.png"/><Relationship Id="rId20" Type="http://schemas.openxmlformats.org/officeDocument/2006/relationships/image" Target="../media/image1164.png"/><Relationship Id="rId41" Type="http://schemas.openxmlformats.org/officeDocument/2006/relationships/image" Target="../media/image1185.svg"/><Relationship Id="rId1" Type="http://schemas.openxmlformats.org/officeDocument/2006/relationships/slideLayout" Target="../slideLayouts/slideLayout52.xml"/><Relationship Id="rId6" Type="http://schemas.openxmlformats.org/officeDocument/2006/relationships/image" Target="../media/image1150.png"/><Relationship Id="rId15" Type="http://schemas.openxmlformats.org/officeDocument/2006/relationships/image" Target="../media/image1159.svg"/><Relationship Id="rId23" Type="http://schemas.openxmlformats.org/officeDocument/2006/relationships/image" Target="../media/image1167.svg"/><Relationship Id="rId28" Type="http://schemas.openxmlformats.org/officeDocument/2006/relationships/image" Target="../media/image1172.png"/><Relationship Id="rId36" Type="http://schemas.openxmlformats.org/officeDocument/2006/relationships/image" Target="../media/image1180.png"/><Relationship Id="rId49" Type="http://schemas.openxmlformats.org/officeDocument/2006/relationships/image" Target="../media/image1193.sv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140.xml.rels><?xml version="1.0" encoding="UTF-8" standalone="yes"?>
<Relationships xmlns="http://schemas.openxmlformats.org/package/2006/relationships"><Relationship Id="rId8" Type="http://schemas.openxmlformats.org/officeDocument/2006/relationships/image" Target="../media/image1202.svg"/><Relationship Id="rId3" Type="http://schemas.openxmlformats.org/officeDocument/2006/relationships/image" Target="../media/image1199.png"/><Relationship Id="rId7" Type="http://schemas.openxmlformats.org/officeDocument/2006/relationships/image" Target="../media/image1201.png"/><Relationship Id="rId2" Type="http://schemas.openxmlformats.org/officeDocument/2006/relationships/image" Target="../media/image1198.png"/><Relationship Id="rId1" Type="http://schemas.openxmlformats.org/officeDocument/2006/relationships/slideLayout" Target="../slideLayouts/slideLayout52.xml"/><Relationship Id="rId6" Type="http://schemas.openxmlformats.org/officeDocument/2006/relationships/image" Target="../media/image1149.svg"/><Relationship Id="rId5" Type="http://schemas.openxmlformats.org/officeDocument/2006/relationships/image" Target="../media/image1148.png"/><Relationship Id="rId4" Type="http://schemas.openxmlformats.org/officeDocument/2006/relationships/image" Target="../media/image1200.png"/></Relationships>
</file>

<file path=ppt/slides/_rels/slide141.xml.rels><?xml version="1.0" encoding="UTF-8" standalone="yes"?>
<Relationships xmlns="http://schemas.openxmlformats.org/package/2006/relationships"><Relationship Id="rId3" Type="http://schemas.openxmlformats.org/officeDocument/2006/relationships/image" Target="../media/image1204.png"/><Relationship Id="rId7" Type="http://schemas.openxmlformats.org/officeDocument/2006/relationships/image" Target="../media/image1208.png"/><Relationship Id="rId2" Type="http://schemas.openxmlformats.org/officeDocument/2006/relationships/image" Target="../media/image1203.png"/><Relationship Id="rId1" Type="http://schemas.openxmlformats.org/officeDocument/2006/relationships/slideLayout" Target="../slideLayouts/slideLayout52.xml"/><Relationship Id="rId6" Type="http://schemas.openxmlformats.org/officeDocument/2006/relationships/image" Target="../media/image1207.svg"/><Relationship Id="rId5" Type="http://schemas.openxmlformats.org/officeDocument/2006/relationships/image" Target="../media/image1206.png"/><Relationship Id="rId4" Type="http://schemas.openxmlformats.org/officeDocument/2006/relationships/image" Target="../media/image1205.png"/></Relationships>
</file>

<file path=ppt/slides/_rels/slide142.xml.rels><?xml version="1.0" encoding="UTF-8" standalone="yes"?>
<Relationships xmlns="http://schemas.openxmlformats.org/package/2006/relationships"><Relationship Id="rId13" Type="http://schemas.openxmlformats.org/officeDocument/2006/relationships/image" Target="../media/image1220.png"/><Relationship Id="rId18" Type="http://schemas.openxmlformats.org/officeDocument/2006/relationships/image" Target="../media/image1225.svg"/><Relationship Id="rId26" Type="http://schemas.openxmlformats.org/officeDocument/2006/relationships/image" Target="../media/image1233.svg"/><Relationship Id="rId3" Type="http://schemas.openxmlformats.org/officeDocument/2006/relationships/image" Target="../media/image1210.svg"/><Relationship Id="rId21" Type="http://schemas.openxmlformats.org/officeDocument/2006/relationships/image" Target="../media/image1228.png"/><Relationship Id="rId34" Type="http://schemas.openxmlformats.org/officeDocument/2006/relationships/image" Target="../media/image1241.svg"/><Relationship Id="rId7" Type="http://schemas.openxmlformats.org/officeDocument/2006/relationships/image" Target="../media/image1214.png"/><Relationship Id="rId12" Type="http://schemas.openxmlformats.org/officeDocument/2006/relationships/image" Target="../media/image1219.svg"/><Relationship Id="rId17" Type="http://schemas.openxmlformats.org/officeDocument/2006/relationships/image" Target="../media/image1224.png"/><Relationship Id="rId25" Type="http://schemas.openxmlformats.org/officeDocument/2006/relationships/image" Target="../media/image1232.png"/><Relationship Id="rId33" Type="http://schemas.openxmlformats.org/officeDocument/2006/relationships/image" Target="../media/image1240.png"/><Relationship Id="rId2" Type="http://schemas.openxmlformats.org/officeDocument/2006/relationships/image" Target="../media/image1209.png"/><Relationship Id="rId16" Type="http://schemas.openxmlformats.org/officeDocument/2006/relationships/image" Target="../media/image1223.svg"/><Relationship Id="rId20" Type="http://schemas.openxmlformats.org/officeDocument/2006/relationships/image" Target="../media/image1227.svg"/><Relationship Id="rId29" Type="http://schemas.openxmlformats.org/officeDocument/2006/relationships/image" Target="../media/image1236.png"/><Relationship Id="rId1" Type="http://schemas.openxmlformats.org/officeDocument/2006/relationships/slideLayout" Target="../slideLayouts/slideLayout53.xml"/><Relationship Id="rId6" Type="http://schemas.openxmlformats.org/officeDocument/2006/relationships/image" Target="../media/image1213.png"/><Relationship Id="rId11" Type="http://schemas.openxmlformats.org/officeDocument/2006/relationships/image" Target="../media/image1218.png"/><Relationship Id="rId24" Type="http://schemas.openxmlformats.org/officeDocument/2006/relationships/image" Target="../media/image1231.svg"/><Relationship Id="rId32" Type="http://schemas.openxmlformats.org/officeDocument/2006/relationships/image" Target="../media/image1239.svg"/><Relationship Id="rId5" Type="http://schemas.openxmlformats.org/officeDocument/2006/relationships/image" Target="../media/image1212.svg"/><Relationship Id="rId15" Type="http://schemas.openxmlformats.org/officeDocument/2006/relationships/image" Target="../media/image1222.png"/><Relationship Id="rId23" Type="http://schemas.openxmlformats.org/officeDocument/2006/relationships/image" Target="../media/image1230.png"/><Relationship Id="rId28" Type="http://schemas.openxmlformats.org/officeDocument/2006/relationships/image" Target="../media/image1235.svg"/><Relationship Id="rId10" Type="http://schemas.openxmlformats.org/officeDocument/2006/relationships/image" Target="../media/image1217.svg"/><Relationship Id="rId19" Type="http://schemas.openxmlformats.org/officeDocument/2006/relationships/image" Target="../media/image1226.png"/><Relationship Id="rId31" Type="http://schemas.openxmlformats.org/officeDocument/2006/relationships/image" Target="../media/image1238.png"/><Relationship Id="rId4" Type="http://schemas.openxmlformats.org/officeDocument/2006/relationships/image" Target="../media/image1211.png"/><Relationship Id="rId9" Type="http://schemas.openxmlformats.org/officeDocument/2006/relationships/image" Target="../media/image1216.png"/><Relationship Id="rId14" Type="http://schemas.openxmlformats.org/officeDocument/2006/relationships/image" Target="../media/image1221.svg"/><Relationship Id="rId22" Type="http://schemas.openxmlformats.org/officeDocument/2006/relationships/image" Target="../media/image1229.svg"/><Relationship Id="rId27" Type="http://schemas.openxmlformats.org/officeDocument/2006/relationships/image" Target="../media/image1234.png"/><Relationship Id="rId30" Type="http://schemas.openxmlformats.org/officeDocument/2006/relationships/image" Target="../media/image1237.svg"/><Relationship Id="rId8" Type="http://schemas.openxmlformats.org/officeDocument/2006/relationships/image" Target="../media/image1215.svg"/></Relationships>
</file>

<file path=ppt/slides/_rels/slide143.xml.rels><?xml version="1.0" encoding="UTF-8" standalone="yes"?>
<Relationships xmlns="http://schemas.openxmlformats.org/package/2006/relationships"><Relationship Id="rId8" Type="http://schemas.openxmlformats.org/officeDocument/2006/relationships/image" Target="../media/image1248.svg"/><Relationship Id="rId3" Type="http://schemas.openxmlformats.org/officeDocument/2006/relationships/image" Target="../media/image1243.svg"/><Relationship Id="rId7" Type="http://schemas.openxmlformats.org/officeDocument/2006/relationships/image" Target="../media/image1247.png"/><Relationship Id="rId2" Type="http://schemas.openxmlformats.org/officeDocument/2006/relationships/image" Target="../media/image1242.png"/><Relationship Id="rId1" Type="http://schemas.openxmlformats.org/officeDocument/2006/relationships/slideLayout" Target="../slideLayouts/slideLayout52.xml"/><Relationship Id="rId6" Type="http://schemas.openxmlformats.org/officeDocument/2006/relationships/image" Target="../media/image1246.svg"/><Relationship Id="rId5" Type="http://schemas.openxmlformats.org/officeDocument/2006/relationships/image" Target="../media/image1245.png"/><Relationship Id="rId4" Type="http://schemas.openxmlformats.org/officeDocument/2006/relationships/image" Target="../media/image1244.png"/></Relationships>
</file>

<file path=ppt/slides/_rels/slide144.xml.rels><?xml version="1.0" encoding="UTF-8" standalone="yes"?>
<Relationships xmlns="http://schemas.openxmlformats.org/package/2006/relationships"><Relationship Id="rId2" Type="http://schemas.openxmlformats.org/officeDocument/2006/relationships/image" Target="../media/image1249.png"/><Relationship Id="rId1" Type="http://schemas.openxmlformats.org/officeDocument/2006/relationships/slideLayout" Target="../slideLayouts/slideLayout40.xml"/></Relationships>
</file>

<file path=ppt/slides/_rels/slide145.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svg"/><Relationship Id="rId7" Type="http://schemas.openxmlformats.org/officeDocument/2006/relationships/image" Target="../media/image33.svg"/><Relationship Id="rId2" Type="http://schemas.openxmlformats.org/officeDocument/2006/relationships/image" Target="../media/image5.png"/><Relationship Id="rId1" Type="http://schemas.openxmlformats.org/officeDocument/2006/relationships/slideLayout" Target="../slideLayouts/slideLayout46.xml"/><Relationship Id="rId6" Type="http://schemas.openxmlformats.org/officeDocument/2006/relationships/image" Target="../media/image32.png"/><Relationship Id="rId11" Type="http://schemas.openxmlformats.org/officeDocument/2006/relationships/image" Target="../media/image11.svg"/><Relationship Id="rId5" Type="http://schemas.openxmlformats.org/officeDocument/2006/relationships/image" Target="../media/image31.svg"/><Relationship Id="rId10" Type="http://schemas.openxmlformats.org/officeDocument/2006/relationships/image" Target="../media/image10.png"/><Relationship Id="rId4" Type="http://schemas.openxmlformats.org/officeDocument/2006/relationships/image" Target="../media/image30.png"/><Relationship Id="rId9" Type="http://schemas.openxmlformats.org/officeDocument/2006/relationships/image" Target="../media/image35.sv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svg"/><Relationship Id="rId3" Type="http://schemas.openxmlformats.org/officeDocument/2006/relationships/image" Target="../media/image23.svg"/><Relationship Id="rId7" Type="http://schemas.openxmlformats.org/officeDocument/2006/relationships/image" Target="../media/image39.svg"/><Relationship Id="rId12"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6.xml"/><Relationship Id="rId6" Type="http://schemas.openxmlformats.org/officeDocument/2006/relationships/image" Target="../media/image38.png"/><Relationship Id="rId11" Type="http://schemas.openxmlformats.org/officeDocument/2006/relationships/image" Target="../media/image26.svg"/><Relationship Id="rId5" Type="http://schemas.openxmlformats.org/officeDocument/2006/relationships/image" Target="../media/image37.svg"/><Relationship Id="rId10" Type="http://schemas.openxmlformats.org/officeDocument/2006/relationships/image" Target="../media/image25.png"/><Relationship Id="rId4" Type="http://schemas.openxmlformats.org/officeDocument/2006/relationships/image" Target="../media/image36.png"/><Relationship Id="rId9"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8" Type="http://schemas.openxmlformats.org/officeDocument/2006/relationships/slide" Target="slide62.xml"/><Relationship Id="rId13" Type="http://schemas.openxmlformats.org/officeDocument/2006/relationships/slide" Target="slide82.xml"/><Relationship Id="rId18" Type="http://schemas.openxmlformats.org/officeDocument/2006/relationships/slide" Target="slide112.xml"/><Relationship Id="rId26" Type="http://schemas.openxmlformats.org/officeDocument/2006/relationships/slide" Target="slide138.xml"/><Relationship Id="rId3" Type="http://schemas.openxmlformats.org/officeDocument/2006/relationships/slide" Target="slide32.xml"/><Relationship Id="rId21" Type="http://schemas.openxmlformats.org/officeDocument/2006/relationships/slide" Target="slide118.xml"/><Relationship Id="rId7" Type="http://schemas.openxmlformats.org/officeDocument/2006/relationships/slide" Target="slide51.xml"/><Relationship Id="rId12" Type="http://schemas.openxmlformats.org/officeDocument/2006/relationships/slide" Target="slide80.xml"/><Relationship Id="rId17" Type="http://schemas.openxmlformats.org/officeDocument/2006/relationships/slide" Target="slide101.xml"/><Relationship Id="rId25" Type="http://schemas.openxmlformats.org/officeDocument/2006/relationships/slide" Target="slide136.xml"/><Relationship Id="rId2" Type="http://schemas.openxmlformats.org/officeDocument/2006/relationships/slide" Target="slide22.xml"/><Relationship Id="rId16" Type="http://schemas.openxmlformats.org/officeDocument/2006/relationships/slide" Target="slide92.xml"/><Relationship Id="rId20" Type="http://schemas.openxmlformats.org/officeDocument/2006/relationships/slide" Target="slide115.xml"/><Relationship Id="rId1" Type="http://schemas.openxmlformats.org/officeDocument/2006/relationships/slideLayout" Target="../slideLayouts/slideLayout46.xml"/><Relationship Id="rId6" Type="http://schemas.openxmlformats.org/officeDocument/2006/relationships/slide" Target="slide45.xml"/><Relationship Id="rId11" Type="http://schemas.openxmlformats.org/officeDocument/2006/relationships/slide" Target="slide75.xml"/><Relationship Id="rId24" Type="http://schemas.openxmlformats.org/officeDocument/2006/relationships/slide" Target="slide129.xml"/><Relationship Id="rId5" Type="http://schemas.openxmlformats.org/officeDocument/2006/relationships/slide" Target="slide42.xml"/><Relationship Id="rId15" Type="http://schemas.openxmlformats.org/officeDocument/2006/relationships/slide" Target="slide86.xml"/><Relationship Id="rId23" Type="http://schemas.openxmlformats.org/officeDocument/2006/relationships/slide" Target="slide127.xml"/><Relationship Id="rId10" Type="http://schemas.openxmlformats.org/officeDocument/2006/relationships/slide" Target="slide69.xml"/><Relationship Id="rId19" Type="http://schemas.openxmlformats.org/officeDocument/2006/relationships/slide" Target="slide117.xml"/><Relationship Id="rId4" Type="http://schemas.openxmlformats.org/officeDocument/2006/relationships/slide" Target="slide38.xml"/><Relationship Id="rId9" Type="http://schemas.openxmlformats.org/officeDocument/2006/relationships/slide" Target="slide67.xml"/><Relationship Id="rId14" Type="http://schemas.openxmlformats.org/officeDocument/2006/relationships/slide" Target="slide84.xml"/><Relationship Id="rId22" Type="http://schemas.openxmlformats.org/officeDocument/2006/relationships/slide" Target="slide123.xml"/><Relationship Id="rId27" Type="http://schemas.openxmlformats.org/officeDocument/2006/relationships/slide" Target="slide1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3" Type="http://schemas.openxmlformats.org/officeDocument/2006/relationships/image" Target="../media/image51.svg"/><Relationship Id="rId18" Type="http://schemas.openxmlformats.org/officeDocument/2006/relationships/image" Target="../media/image52.png"/><Relationship Id="rId26" Type="http://schemas.openxmlformats.org/officeDocument/2006/relationships/image" Target="../media/image58.png"/><Relationship Id="rId3" Type="http://schemas.openxmlformats.org/officeDocument/2006/relationships/image" Target="../media/image41.svg"/><Relationship Id="rId21" Type="http://schemas.openxmlformats.org/officeDocument/2006/relationships/image" Target="../media/image21.sv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26.svg"/><Relationship Id="rId25" Type="http://schemas.openxmlformats.org/officeDocument/2006/relationships/image" Target="../media/image57.svg"/><Relationship Id="rId33" Type="http://schemas.openxmlformats.org/officeDocument/2006/relationships/image" Target="../media/image63.svg"/><Relationship Id="rId2" Type="http://schemas.openxmlformats.org/officeDocument/2006/relationships/image" Target="../media/image40.png"/><Relationship Id="rId16" Type="http://schemas.openxmlformats.org/officeDocument/2006/relationships/image" Target="../media/image25.png"/><Relationship Id="rId20" Type="http://schemas.openxmlformats.org/officeDocument/2006/relationships/image" Target="../media/image20.png"/><Relationship Id="rId29" Type="http://schemas.openxmlformats.org/officeDocument/2006/relationships/image" Target="../media/image61.svg"/><Relationship Id="rId1" Type="http://schemas.openxmlformats.org/officeDocument/2006/relationships/slideLayout" Target="../slideLayouts/slideLayout46.xml"/><Relationship Id="rId6" Type="http://schemas.openxmlformats.org/officeDocument/2006/relationships/image" Target="../media/image44.png"/><Relationship Id="rId11" Type="http://schemas.openxmlformats.org/officeDocument/2006/relationships/image" Target="../media/image49.svg"/><Relationship Id="rId24" Type="http://schemas.openxmlformats.org/officeDocument/2006/relationships/image" Target="../media/image56.png"/><Relationship Id="rId32" Type="http://schemas.openxmlformats.org/officeDocument/2006/relationships/image" Target="../media/image62.png"/><Relationship Id="rId5" Type="http://schemas.openxmlformats.org/officeDocument/2006/relationships/image" Target="../media/image43.svg"/><Relationship Id="rId15" Type="http://schemas.openxmlformats.org/officeDocument/2006/relationships/image" Target="../media/image19.svg"/><Relationship Id="rId23" Type="http://schemas.openxmlformats.org/officeDocument/2006/relationships/image" Target="../media/image55.svg"/><Relationship Id="rId28" Type="http://schemas.openxmlformats.org/officeDocument/2006/relationships/image" Target="../media/image60.png"/><Relationship Id="rId10" Type="http://schemas.openxmlformats.org/officeDocument/2006/relationships/image" Target="../media/image48.png"/><Relationship Id="rId19" Type="http://schemas.openxmlformats.org/officeDocument/2006/relationships/image" Target="../media/image53.svg"/><Relationship Id="rId31" Type="http://schemas.openxmlformats.org/officeDocument/2006/relationships/image" Target="../media/image11.sv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18.png"/><Relationship Id="rId22" Type="http://schemas.openxmlformats.org/officeDocument/2006/relationships/image" Target="../media/image54.png"/><Relationship Id="rId27" Type="http://schemas.openxmlformats.org/officeDocument/2006/relationships/image" Target="../media/image59.svg"/><Relationship Id="rId30" Type="http://schemas.openxmlformats.org/officeDocument/2006/relationships/image" Target="../media/image10.png"/><Relationship Id="rId8" Type="http://schemas.openxmlformats.org/officeDocument/2006/relationships/image" Target="../media/image46.png"/></Relationships>
</file>

<file path=ppt/slides/_rels/slide24.xml.rels><?xml version="1.0" encoding="UTF-8" standalone="yes"?>
<Relationships xmlns="http://schemas.openxmlformats.org/package/2006/relationships"><Relationship Id="rId13" Type="http://schemas.openxmlformats.org/officeDocument/2006/relationships/image" Target="../media/image49.sv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65.svg"/><Relationship Id="rId21" Type="http://schemas.openxmlformats.org/officeDocument/2006/relationships/image" Target="../media/image79.svg"/><Relationship Id="rId7" Type="http://schemas.openxmlformats.org/officeDocument/2006/relationships/image" Target="../media/image69.svg"/><Relationship Id="rId12" Type="http://schemas.openxmlformats.org/officeDocument/2006/relationships/image" Target="../media/image48.png"/><Relationship Id="rId17" Type="http://schemas.openxmlformats.org/officeDocument/2006/relationships/image" Target="../media/image75.svg"/><Relationship Id="rId25" Type="http://schemas.openxmlformats.org/officeDocument/2006/relationships/image" Target="../media/image83.svg"/><Relationship Id="rId33" Type="http://schemas.openxmlformats.org/officeDocument/2006/relationships/image" Target="../media/image89.svg"/><Relationship Id="rId2" Type="http://schemas.openxmlformats.org/officeDocument/2006/relationships/image" Target="../media/image64.png"/><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59.svg"/><Relationship Id="rId1" Type="http://schemas.openxmlformats.org/officeDocument/2006/relationships/slideLayout" Target="../slideLayouts/slideLayout10.xml"/><Relationship Id="rId6" Type="http://schemas.openxmlformats.org/officeDocument/2006/relationships/image" Target="../media/image68.png"/><Relationship Id="rId11" Type="http://schemas.openxmlformats.org/officeDocument/2006/relationships/image" Target="../media/image47.svg"/><Relationship Id="rId24" Type="http://schemas.openxmlformats.org/officeDocument/2006/relationships/image" Target="../media/image82.png"/><Relationship Id="rId32" Type="http://schemas.openxmlformats.org/officeDocument/2006/relationships/image" Target="../media/image88.png"/><Relationship Id="rId5" Type="http://schemas.openxmlformats.org/officeDocument/2006/relationships/image" Target="../media/image67.svg"/><Relationship Id="rId15" Type="http://schemas.openxmlformats.org/officeDocument/2006/relationships/image" Target="../media/image73.svg"/><Relationship Id="rId23" Type="http://schemas.openxmlformats.org/officeDocument/2006/relationships/image" Target="../media/image81.svg"/><Relationship Id="rId28"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77.svg"/><Relationship Id="rId31" Type="http://schemas.openxmlformats.org/officeDocument/2006/relationships/image" Target="../media/image87.sv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svg"/><Relationship Id="rId30" Type="http://schemas.openxmlformats.org/officeDocument/2006/relationships/image" Target="../media/image86.png"/><Relationship Id="rId8"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aws.amazon.com/architecture/icons/" TargetMode="External"/><Relationship Id="rId1" Type="http://schemas.openxmlformats.org/officeDocument/2006/relationships/slideLayout" Target="../slideLayouts/slideLayout36.xml"/><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93.svg"/><Relationship Id="rId7" Type="http://schemas.openxmlformats.org/officeDocument/2006/relationships/image" Target="../media/image97.sv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46.xml"/><Relationship Id="rId6" Type="http://schemas.openxmlformats.org/officeDocument/2006/relationships/image" Target="../media/image96.png"/><Relationship Id="rId11" Type="http://schemas.openxmlformats.org/officeDocument/2006/relationships/image" Target="../media/image101.svg"/><Relationship Id="rId5" Type="http://schemas.openxmlformats.org/officeDocument/2006/relationships/image" Target="../media/image95.svg"/><Relationship Id="rId15" Type="http://schemas.openxmlformats.org/officeDocument/2006/relationships/image" Target="../media/image10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svg"/><Relationship Id="rId14"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93.svg"/><Relationship Id="rId3" Type="http://schemas.openxmlformats.org/officeDocument/2006/relationships/image" Target="../media/image97.svg"/><Relationship Id="rId7" Type="http://schemas.openxmlformats.org/officeDocument/2006/relationships/image" Target="../media/image99.svg"/><Relationship Id="rId12" Type="http://schemas.openxmlformats.org/officeDocument/2006/relationships/image" Target="../media/image92.png"/><Relationship Id="rId2" Type="http://schemas.openxmlformats.org/officeDocument/2006/relationships/image" Target="../media/image96.png"/><Relationship Id="rId1" Type="http://schemas.openxmlformats.org/officeDocument/2006/relationships/slideLayout" Target="../slideLayouts/slideLayout10.xml"/><Relationship Id="rId6" Type="http://schemas.openxmlformats.org/officeDocument/2006/relationships/image" Target="../media/image98.png"/><Relationship Id="rId11" Type="http://schemas.openxmlformats.org/officeDocument/2006/relationships/image" Target="../media/image105.svg"/><Relationship Id="rId5" Type="http://schemas.openxmlformats.org/officeDocument/2006/relationships/image" Target="../media/image95.svg"/><Relationship Id="rId15" Type="http://schemas.openxmlformats.org/officeDocument/2006/relationships/image" Target="../media/image101.svg"/><Relationship Id="rId10" Type="http://schemas.openxmlformats.org/officeDocument/2006/relationships/image" Target="../media/image104.png"/><Relationship Id="rId4" Type="http://schemas.openxmlformats.org/officeDocument/2006/relationships/image" Target="../media/image94.png"/><Relationship Id="rId9" Type="http://schemas.openxmlformats.org/officeDocument/2006/relationships/image" Target="../media/image103.svg"/><Relationship Id="rId14"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18" Type="http://schemas.openxmlformats.org/officeDocument/2006/relationships/image" Target="../media/image5.png"/><Relationship Id="rId26" Type="http://schemas.openxmlformats.org/officeDocument/2006/relationships/image" Target="../media/image128.svg"/><Relationship Id="rId3" Type="http://schemas.openxmlformats.org/officeDocument/2006/relationships/image" Target="../media/image107.png"/><Relationship Id="rId21" Type="http://schemas.openxmlformats.org/officeDocument/2006/relationships/image" Target="../media/image123.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svg"/><Relationship Id="rId25" Type="http://schemas.openxmlformats.org/officeDocument/2006/relationships/image" Target="../media/image127.png"/><Relationship Id="rId2" Type="http://schemas.openxmlformats.org/officeDocument/2006/relationships/image" Target="../media/image106.png"/><Relationship Id="rId16" Type="http://schemas.openxmlformats.org/officeDocument/2006/relationships/image" Target="../media/image120.png"/><Relationship Id="rId20" Type="http://schemas.openxmlformats.org/officeDocument/2006/relationships/image" Target="../media/image122.png"/><Relationship Id="rId29" Type="http://schemas.openxmlformats.org/officeDocument/2006/relationships/image" Target="../media/image131.png"/><Relationship Id="rId1" Type="http://schemas.openxmlformats.org/officeDocument/2006/relationships/slideLayout" Target="../slideLayouts/slideLayout48.xml"/><Relationship Id="rId6" Type="http://schemas.openxmlformats.org/officeDocument/2006/relationships/image" Target="../media/image110.png"/><Relationship Id="rId11" Type="http://schemas.openxmlformats.org/officeDocument/2006/relationships/image" Target="../media/image115.png"/><Relationship Id="rId24" Type="http://schemas.openxmlformats.org/officeDocument/2006/relationships/image" Target="../media/image126.png"/><Relationship Id="rId32" Type="http://schemas.openxmlformats.org/officeDocument/2006/relationships/image" Target="../media/image134.sv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5.png"/><Relationship Id="rId28" Type="http://schemas.openxmlformats.org/officeDocument/2006/relationships/image" Target="../media/image130.svg"/><Relationship Id="rId10" Type="http://schemas.openxmlformats.org/officeDocument/2006/relationships/image" Target="../media/image114.png"/><Relationship Id="rId19" Type="http://schemas.openxmlformats.org/officeDocument/2006/relationships/image" Target="../media/image6.svg"/><Relationship Id="rId31" Type="http://schemas.openxmlformats.org/officeDocument/2006/relationships/image" Target="../media/image133.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 Id="rId22" Type="http://schemas.openxmlformats.org/officeDocument/2006/relationships/image" Target="../media/image124.png"/><Relationship Id="rId27" Type="http://schemas.openxmlformats.org/officeDocument/2006/relationships/image" Target="../media/image129.png"/><Relationship Id="rId30" Type="http://schemas.openxmlformats.org/officeDocument/2006/relationships/image" Target="../media/image132.svg"/></Relationships>
</file>

<file path=ppt/slides/_rels/slide31.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svg"/><Relationship Id="rId3" Type="http://schemas.openxmlformats.org/officeDocument/2006/relationships/image" Target="../media/image136.png"/><Relationship Id="rId21" Type="http://schemas.openxmlformats.org/officeDocument/2006/relationships/image" Target="../media/image154.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2" Type="http://schemas.openxmlformats.org/officeDocument/2006/relationships/image" Target="../media/image135.emf"/><Relationship Id="rId16" Type="http://schemas.openxmlformats.org/officeDocument/2006/relationships/image" Target="../media/image149.png"/><Relationship Id="rId20" Type="http://schemas.openxmlformats.org/officeDocument/2006/relationships/image" Target="../media/image153.svg"/><Relationship Id="rId29" Type="http://schemas.openxmlformats.org/officeDocument/2006/relationships/image" Target="../media/image162.png"/><Relationship Id="rId1" Type="http://schemas.openxmlformats.org/officeDocument/2006/relationships/slideLayout" Target="../slideLayouts/slideLayout9.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sv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sv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svg"/><Relationship Id="rId27" Type="http://schemas.openxmlformats.org/officeDocument/2006/relationships/image" Target="../media/image160.png"/><Relationship Id="rId30" Type="http://schemas.openxmlformats.org/officeDocument/2006/relationships/image" Target="../media/image163.svg"/></Relationships>
</file>

<file path=ppt/slides/_rels/slide3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svg"/><Relationship Id="rId3" Type="http://schemas.openxmlformats.org/officeDocument/2006/relationships/image" Target="../media/image167.png"/><Relationship Id="rId7" Type="http://schemas.openxmlformats.org/officeDocument/2006/relationships/image" Target="../media/image171.svg"/><Relationship Id="rId12" Type="http://schemas.openxmlformats.org/officeDocument/2006/relationships/image" Target="../media/image176.png"/><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image" Target="../media/image170.png"/><Relationship Id="rId11" Type="http://schemas.openxmlformats.org/officeDocument/2006/relationships/image" Target="../media/image175.sv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svg"/></Relationships>
</file>

<file path=ppt/slides/_rels/slide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9.xml"/><Relationship Id="rId5" Type="http://schemas.openxmlformats.org/officeDocument/2006/relationships/image" Target="../media/image181.png"/><Relationship Id="rId4" Type="http://schemas.openxmlformats.org/officeDocument/2006/relationships/image" Target="../media/image180.png"/></Relationships>
</file>

<file path=ppt/slides/_rels/slide35.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49.xml"/><Relationship Id="rId6" Type="http://schemas.openxmlformats.org/officeDocument/2006/relationships/image" Target="../media/image186.svg"/><Relationship Id="rId5" Type="http://schemas.openxmlformats.org/officeDocument/2006/relationships/image" Target="../media/image185.png"/><Relationship Id="rId10" Type="http://schemas.openxmlformats.org/officeDocument/2006/relationships/image" Target="../media/image190.svg"/><Relationship Id="rId4" Type="http://schemas.openxmlformats.org/officeDocument/2006/relationships/image" Target="../media/image184.png"/><Relationship Id="rId9" Type="http://schemas.openxmlformats.org/officeDocument/2006/relationships/image" Target="../media/image189.png"/></Relationships>
</file>

<file path=ppt/slides/_rels/slide36.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svg"/><Relationship Id="rId3" Type="http://schemas.openxmlformats.org/officeDocument/2006/relationships/image" Target="../media/image192.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49.xml"/><Relationship Id="rId6" Type="http://schemas.openxmlformats.org/officeDocument/2006/relationships/image" Target="../media/image194.svg"/><Relationship Id="rId11" Type="http://schemas.openxmlformats.org/officeDocument/2006/relationships/image" Target="../media/image199.svg"/><Relationship Id="rId5" Type="http://schemas.openxmlformats.org/officeDocument/2006/relationships/image" Target="../media/image193.png"/><Relationship Id="rId15" Type="http://schemas.openxmlformats.org/officeDocument/2006/relationships/image" Target="../media/image203.svg"/><Relationship Id="rId10" Type="http://schemas.openxmlformats.org/officeDocument/2006/relationships/image" Target="../media/image198.png"/><Relationship Id="rId4" Type="http://schemas.openxmlformats.org/officeDocument/2006/relationships/image" Target="../media/image29.png"/><Relationship Id="rId9" Type="http://schemas.openxmlformats.org/officeDocument/2006/relationships/image" Target="../media/image197.svg"/><Relationship Id="rId14" Type="http://schemas.openxmlformats.org/officeDocument/2006/relationships/image" Target="../media/image202.png"/></Relationships>
</file>

<file path=ppt/slides/_rels/slide37.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9.svg"/><Relationship Id="rId2" Type="http://schemas.openxmlformats.org/officeDocument/2006/relationships/image" Target="../media/image204.png"/><Relationship Id="rId1" Type="http://schemas.openxmlformats.org/officeDocument/2006/relationships/slideLayout" Target="../slideLayouts/slideLayout49.xml"/><Relationship Id="rId6" Type="http://schemas.openxmlformats.org/officeDocument/2006/relationships/image" Target="../media/image208.png"/><Relationship Id="rId5" Type="http://schemas.openxmlformats.org/officeDocument/2006/relationships/image" Target="../media/image207.svg"/><Relationship Id="rId4" Type="http://schemas.openxmlformats.org/officeDocument/2006/relationships/image" Target="../media/image206.png"/></Relationships>
</file>

<file path=ppt/slides/_rels/slide3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svg"/><Relationship Id="rId3" Type="http://schemas.openxmlformats.org/officeDocument/2006/relationships/image" Target="../media/image212.png"/><Relationship Id="rId7" Type="http://schemas.openxmlformats.org/officeDocument/2006/relationships/image" Target="../media/image216.svg"/><Relationship Id="rId12" Type="http://schemas.openxmlformats.org/officeDocument/2006/relationships/image" Target="../media/image221.png"/><Relationship Id="rId17" Type="http://schemas.openxmlformats.org/officeDocument/2006/relationships/image" Target="../media/image226.svg"/><Relationship Id="rId2" Type="http://schemas.openxmlformats.org/officeDocument/2006/relationships/image" Target="../media/image211.png"/><Relationship Id="rId16" Type="http://schemas.openxmlformats.org/officeDocument/2006/relationships/image" Target="../media/image225.png"/><Relationship Id="rId1" Type="http://schemas.openxmlformats.org/officeDocument/2006/relationships/slideLayout" Target="../slideLayouts/slideLayout51.xml"/><Relationship Id="rId6" Type="http://schemas.openxmlformats.org/officeDocument/2006/relationships/image" Target="../media/image215.png"/><Relationship Id="rId11" Type="http://schemas.openxmlformats.org/officeDocument/2006/relationships/image" Target="../media/image220.svg"/><Relationship Id="rId5" Type="http://schemas.openxmlformats.org/officeDocument/2006/relationships/image" Target="../media/image214.png"/><Relationship Id="rId15" Type="http://schemas.openxmlformats.org/officeDocument/2006/relationships/image" Target="../media/image224.sv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svg"/><Relationship Id="rId14" Type="http://schemas.openxmlformats.org/officeDocument/2006/relationships/image" Target="../media/image223.png"/></Relationships>
</file>

<file path=ppt/slides/_rels/slide4.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8.xml"/><Relationship Id="rId1" Type="http://schemas.openxmlformats.org/officeDocument/2006/relationships/slideLayout" Target="../slideLayouts/slideLayout46.xml"/><Relationship Id="rId4" Type="http://schemas.openxmlformats.org/officeDocument/2006/relationships/slide" Target="slide17.xml"/></Relationships>
</file>

<file path=ppt/slides/_rels/slide40.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svg"/><Relationship Id="rId18" Type="http://schemas.openxmlformats.org/officeDocument/2006/relationships/image" Target="../media/image243.png"/><Relationship Id="rId3" Type="http://schemas.openxmlformats.org/officeDocument/2006/relationships/image" Target="../media/image228.png"/><Relationship Id="rId7" Type="http://schemas.openxmlformats.org/officeDocument/2006/relationships/image" Target="../media/image232.svg"/><Relationship Id="rId12" Type="http://schemas.openxmlformats.org/officeDocument/2006/relationships/image" Target="../media/image237.png"/><Relationship Id="rId17" Type="http://schemas.openxmlformats.org/officeDocument/2006/relationships/image" Target="../media/image242.svg"/><Relationship Id="rId2" Type="http://schemas.openxmlformats.org/officeDocument/2006/relationships/image" Target="../media/image227.png"/><Relationship Id="rId16" Type="http://schemas.openxmlformats.org/officeDocument/2006/relationships/image" Target="../media/image241.png"/><Relationship Id="rId1" Type="http://schemas.openxmlformats.org/officeDocument/2006/relationships/slideLayout" Target="../slideLayouts/slideLayout51.xml"/><Relationship Id="rId6" Type="http://schemas.openxmlformats.org/officeDocument/2006/relationships/image" Target="../media/image231.png"/><Relationship Id="rId11" Type="http://schemas.openxmlformats.org/officeDocument/2006/relationships/image" Target="../media/image236.svg"/><Relationship Id="rId5" Type="http://schemas.openxmlformats.org/officeDocument/2006/relationships/image" Target="../media/image230.png"/><Relationship Id="rId15" Type="http://schemas.openxmlformats.org/officeDocument/2006/relationships/image" Target="../media/image240.svg"/><Relationship Id="rId10" Type="http://schemas.openxmlformats.org/officeDocument/2006/relationships/image" Target="../media/image235.png"/><Relationship Id="rId19" Type="http://schemas.openxmlformats.org/officeDocument/2006/relationships/image" Target="../media/image244.svg"/><Relationship Id="rId4" Type="http://schemas.openxmlformats.org/officeDocument/2006/relationships/image" Target="../media/image229.png"/><Relationship Id="rId9" Type="http://schemas.openxmlformats.org/officeDocument/2006/relationships/image" Target="../media/image234.svg"/><Relationship Id="rId14" Type="http://schemas.openxmlformats.org/officeDocument/2006/relationships/image" Target="../media/image239.png"/></Relationships>
</file>

<file path=ppt/slides/_rels/slide41.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image" Target="../media/image250.svg"/><Relationship Id="rId2" Type="http://schemas.openxmlformats.org/officeDocument/2006/relationships/image" Target="../media/image245.png"/><Relationship Id="rId1" Type="http://schemas.openxmlformats.org/officeDocument/2006/relationships/slideLayout" Target="../slideLayouts/slideLayout51.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svg"/></Relationships>
</file>

<file path=ppt/slides/_rels/slide42.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52.xml"/><Relationship Id="rId5" Type="http://schemas.openxmlformats.org/officeDocument/2006/relationships/image" Target="../media/image255.png"/><Relationship Id="rId4" Type="http://schemas.openxmlformats.org/officeDocument/2006/relationships/image" Target="../media/image254.png"/></Relationships>
</file>

<file path=ppt/slides/_rels/slide4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52.xml"/><Relationship Id="rId4" Type="http://schemas.openxmlformats.org/officeDocument/2006/relationships/image" Target="../media/image258.svg"/></Relationships>
</file>

<file path=ppt/slides/_rels/slide4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54.xml"/><Relationship Id="rId5" Type="http://schemas.openxmlformats.org/officeDocument/2006/relationships/image" Target="../media/image263.svg"/><Relationship Id="rId4" Type="http://schemas.openxmlformats.org/officeDocument/2006/relationships/image" Target="../media/image262.png"/></Relationships>
</file>

<file path=ppt/slides/_rels/slide47.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57.xml"/><Relationship Id="rId6" Type="http://schemas.openxmlformats.org/officeDocument/2006/relationships/image" Target="../media/image269.svg"/><Relationship Id="rId5" Type="http://schemas.openxmlformats.org/officeDocument/2006/relationships/image" Target="../media/image268.png"/><Relationship Id="rId4" Type="http://schemas.openxmlformats.org/officeDocument/2006/relationships/image" Target="../media/image267.png"/></Relationships>
</file>

<file path=ppt/slides/_rels/slide49.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81.svg"/><Relationship Id="rId3" Type="http://schemas.openxmlformats.org/officeDocument/2006/relationships/image" Target="../media/image271.svg"/><Relationship Id="rId7" Type="http://schemas.openxmlformats.org/officeDocument/2006/relationships/image" Target="../media/image275.svg"/><Relationship Id="rId12"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57.xml"/><Relationship Id="rId6" Type="http://schemas.openxmlformats.org/officeDocument/2006/relationships/image" Target="../media/image274.png"/><Relationship Id="rId11" Type="http://schemas.openxmlformats.org/officeDocument/2006/relationships/image" Target="../media/image279.svg"/><Relationship Id="rId5" Type="http://schemas.openxmlformats.org/officeDocument/2006/relationships/image" Target="../media/image273.svg"/><Relationship Id="rId10" Type="http://schemas.openxmlformats.org/officeDocument/2006/relationships/image" Target="../media/image278.png"/><Relationship Id="rId4" Type="http://schemas.openxmlformats.org/officeDocument/2006/relationships/image" Target="../media/image272.png"/><Relationship Id="rId9" Type="http://schemas.openxmlformats.org/officeDocument/2006/relationships/image" Target="../media/image27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8" Type="http://schemas.openxmlformats.org/officeDocument/2006/relationships/image" Target="../media/image284.svg"/><Relationship Id="rId3" Type="http://schemas.openxmlformats.org/officeDocument/2006/relationships/image" Target="../media/image282.svg"/><Relationship Id="rId7" Type="http://schemas.openxmlformats.org/officeDocument/2006/relationships/image" Target="../media/image283.svg"/><Relationship Id="rId2" Type="http://schemas.openxmlformats.org/officeDocument/2006/relationships/image" Target="../media/image266.png"/><Relationship Id="rId1" Type="http://schemas.openxmlformats.org/officeDocument/2006/relationships/slideLayout" Target="../slideLayouts/slideLayout57.xml"/><Relationship Id="rId6" Type="http://schemas.openxmlformats.org/officeDocument/2006/relationships/image" Target="../media/image270.png"/><Relationship Id="rId5" Type="http://schemas.openxmlformats.org/officeDocument/2006/relationships/image" Target="../media/image275.svg"/><Relationship Id="rId4" Type="http://schemas.openxmlformats.org/officeDocument/2006/relationships/image" Target="../media/image274.png"/></Relationships>
</file>

<file path=ppt/slides/_rels/slide51.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13" Type="http://schemas.openxmlformats.org/officeDocument/2006/relationships/image" Target="../media/image295.svg"/><Relationship Id="rId18" Type="http://schemas.openxmlformats.org/officeDocument/2006/relationships/image" Target="../media/image300.png"/><Relationship Id="rId26" Type="http://schemas.openxmlformats.org/officeDocument/2006/relationships/image" Target="../media/image8.png"/><Relationship Id="rId39" Type="http://schemas.openxmlformats.org/officeDocument/2006/relationships/image" Target="../media/image320.svg"/><Relationship Id="rId21" Type="http://schemas.openxmlformats.org/officeDocument/2006/relationships/image" Target="../media/image303.svg"/><Relationship Id="rId34" Type="http://schemas.openxmlformats.org/officeDocument/2006/relationships/image" Target="../media/image315.png"/><Relationship Id="rId42" Type="http://schemas.openxmlformats.org/officeDocument/2006/relationships/image" Target="../media/image323.png"/><Relationship Id="rId47" Type="http://schemas.openxmlformats.org/officeDocument/2006/relationships/image" Target="../media/image328.svg"/><Relationship Id="rId50" Type="http://schemas.openxmlformats.org/officeDocument/2006/relationships/image" Target="../media/image331.png"/><Relationship Id="rId7" Type="http://schemas.openxmlformats.org/officeDocument/2006/relationships/image" Target="../media/image290.svg"/><Relationship Id="rId2" Type="http://schemas.openxmlformats.org/officeDocument/2006/relationships/notesSlide" Target="../notesSlides/notesSlide5.xml"/><Relationship Id="rId16" Type="http://schemas.openxmlformats.org/officeDocument/2006/relationships/image" Target="../media/image298.png"/><Relationship Id="rId29" Type="http://schemas.openxmlformats.org/officeDocument/2006/relationships/image" Target="../media/image310.svg"/><Relationship Id="rId11" Type="http://schemas.openxmlformats.org/officeDocument/2006/relationships/image" Target="../media/image293.svg"/><Relationship Id="rId24" Type="http://schemas.openxmlformats.org/officeDocument/2006/relationships/image" Target="../media/image306.png"/><Relationship Id="rId32" Type="http://schemas.openxmlformats.org/officeDocument/2006/relationships/image" Target="../media/image313.png"/><Relationship Id="rId37" Type="http://schemas.openxmlformats.org/officeDocument/2006/relationships/image" Target="../media/image318.svg"/><Relationship Id="rId40" Type="http://schemas.openxmlformats.org/officeDocument/2006/relationships/image" Target="../media/image321.png"/><Relationship Id="rId45" Type="http://schemas.openxmlformats.org/officeDocument/2006/relationships/image" Target="../media/image326.svg"/><Relationship Id="rId53" Type="http://schemas.openxmlformats.org/officeDocument/2006/relationships/image" Target="../media/image334.svg"/><Relationship Id="rId5" Type="http://schemas.openxmlformats.org/officeDocument/2006/relationships/image" Target="../media/image288.svg"/><Relationship Id="rId10" Type="http://schemas.openxmlformats.org/officeDocument/2006/relationships/image" Target="../media/image36.png"/><Relationship Id="rId19" Type="http://schemas.openxmlformats.org/officeDocument/2006/relationships/image" Target="../media/image301.svg"/><Relationship Id="rId31" Type="http://schemas.openxmlformats.org/officeDocument/2006/relationships/image" Target="../media/image312.svg"/><Relationship Id="rId44" Type="http://schemas.openxmlformats.org/officeDocument/2006/relationships/image" Target="../media/image325.png"/><Relationship Id="rId52" Type="http://schemas.openxmlformats.org/officeDocument/2006/relationships/image" Target="../media/image333.png"/><Relationship Id="rId4" Type="http://schemas.openxmlformats.org/officeDocument/2006/relationships/image" Target="../media/image287.png"/><Relationship Id="rId9" Type="http://schemas.openxmlformats.org/officeDocument/2006/relationships/image" Target="../media/image292.svg"/><Relationship Id="rId14" Type="http://schemas.openxmlformats.org/officeDocument/2006/relationships/image" Target="../media/image296.png"/><Relationship Id="rId22" Type="http://schemas.openxmlformats.org/officeDocument/2006/relationships/image" Target="../media/image304.png"/><Relationship Id="rId27" Type="http://schemas.openxmlformats.org/officeDocument/2006/relationships/image" Target="../media/image308.svg"/><Relationship Id="rId30" Type="http://schemas.openxmlformats.org/officeDocument/2006/relationships/image" Target="../media/image311.png"/><Relationship Id="rId35" Type="http://schemas.openxmlformats.org/officeDocument/2006/relationships/image" Target="../media/image316.svg"/><Relationship Id="rId43" Type="http://schemas.openxmlformats.org/officeDocument/2006/relationships/image" Target="../media/image324.svg"/><Relationship Id="rId48" Type="http://schemas.openxmlformats.org/officeDocument/2006/relationships/image" Target="../media/image329.png"/><Relationship Id="rId8" Type="http://schemas.openxmlformats.org/officeDocument/2006/relationships/image" Target="../media/image291.png"/><Relationship Id="rId51" Type="http://schemas.openxmlformats.org/officeDocument/2006/relationships/image" Target="../media/image332.svg"/><Relationship Id="rId3" Type="http://schemas.openxmlformats.org/officeDocument/2006/relationships/image" Target="../media/image286.png"/><Relationship Id="rId12" Type="http://schemas.openxmlformats.org/officeDocument/2006/relationships/image" Target="../media/image294.png"/><Relationship Id="rId17" Type="http://schemas.openxmlformats.org/officeDocument/2006/relationships/image" Target="../media/image299.svg"/><Relationship Id="rId25" Type="http://schemas.openxmlformats.org/officeDocument/2006/relationships/image" Target="../media/image307.svg"/><Relationship Id="rId33" Type="http://schemas.openxmlformats.org/officeDocument/2006/relationships/image" Target="../media/image314.svg"/><Relationship Id="rId38" Type="http://schemas.openxmlformats.org/officeDocument/2006/relationships/image" Target="../media/image319.png"/><Relationship Id="rId46" Type="http://schemas.openxmlformats.org/officeDocument/2006/relationships/image" Target="../media/image327.png"/><Relationship Id="rId20" Type="http://schemas.openxmlformats.org/officeDocument/2006/relationships/image" Target="../media/image302.png"/><Relationship Id="rId41" Type="http://schemas.openxmlformats.org/officeDocument/2006/relationships/image" Target="../media/image322.svg"/><Relationship Id="rId1" Type="http://schemas.openxmlformats.org/officeDocument/2006/relationships/slideLayout" Target="../slideLayouts/slideLayout55.xml"/><Relationship Id="rId6" Type="http://schemas.openxmlformats.org/officeDocument/2006/relationships/image" Target="../media/image289.png"/><Relationship Id="rId15" Type="http://schemas.openxmlformats.org/officeDocument/2006/relationships/image" Target="../media/image297.svg"/><Relationship Id="rId23" Type="http://schemas.openxmlformats.org/officeDocument/2006/relationships/image" Target="../media/image305.svg"/><Relationship Id="rId28" Type="http://schemas.openxmlformats.org/officeDocument/2006/relationships/image" Target="../media/image309.png"/><Relationship Id="rId36" Type="http://schemas.openxmlformats.org/officeDocument/2006/relationships/image" Target="../media/image317.png"/><Relationship Id="rId49" Type="http://schemas.openxmlformats.org/officeDocument/2006/relationships/image" Target="../media/image330.svg"/></Relationships>
</file>

<file path=ppt/slides/_rels/slide53.xml.rels><?xml version="1.0" encoding="UTF-8" standalone="yes"?>
<Relationships xmlns="http://schemas.openxmlformats.org/package/2006/relationships"><Relationship Id="rId13" Type="http://schemas.openxmlformats.org/officeDocument/2006/relationships/image" Target="../media/image345.png"/><Relationship Id="rId18" Type="http://schemas.openxmlformats.org/officeDocument/2006/relationships/image" Target="../media/image350.svg"/><Relationship Id="rId26" Type="http://schemas.openxmlformats.org/officeDocument/2006/relationships/image" Target="../media/image358.svg"/><Relationship Id="rId39" Type="http://schemas.openxmlformats.org/officeDocument/2006/relationships/image" Target="../media/image371.png"/><Relationship Id="rId21" Type="http://schemas.openxmlformats.org/officeDocument/2006/relationships/image" Target="../media/image353.png"/><Relationship Id="rId34" Type="http://schemas.openxmlformats.org/officeDocument/2006/relationships/image" Target="../media/image366.svg"/><Relationship Id="rId42" Type="http://schemas.openxmlformats.org/officeDocument/2006/relationships/image" Target="../media/image374.svg"/><Relationship Id="rId7" Type="http://schemas.openxmlformats.org/officeDocument/2006/relationships/image" Target="../media/image339.png"/><Relationship Id="rId2" Type="http://schemas.openxmlformats.org/officeDocument/2006/relationships/image" Target="../media/image286.png"/><Relationship Id="rId16" Type="http://schemas.openxmlformats.org/officeDocument/2006/relationships/image" Target="../media/image348.svg"/><Relationship Id="rId29" Type="http://schemas.openxmlformats.org/officeDocument/2006/relationships/image" Target="../media/image361.png"/><Relationship Id="rId1" Type="http://schemas.openxmlformats.org/officeDocument/2006/relationships/slideLayout" Target="../slideLayouts/slideLayout56.xml"/><Relationship Id="rId6" Type="http://schemas.openxmlformats.org/officeDocument/2006/relationships/image" Target="../media/image338.svg"/><Relationship Id="rId11" Type="http://schemas.openxmlformats.org/officeDocument/2006/relationships/image" Target="../media/image343.png"/><Relationship Id="rId24" Type="http://schemas.openxmlformats.org/officeDocument/2006/relationships/image" Target="../media/image356.svg"/><Relationship Id="rId32" Type="http://schemas.openxmlformats.org/officeDocument/2006/relationships/image" Target="../media/image364.svg"/><Relationship Id="rId37" Type="http://schemas.openxmlformats.org/officeDocument/2006/relationships/image" Target="../media/image369.png"/><Relationship Id="rId40" Type="http://schemas.openxmlformats.org/officeDocument/2006/relationships/image" Target="../media/image372.svg"/><Relationship Id="rId45" Type="http://schemas.openxmlformats.org/officeDocument/2006/relationships/image" Target="../media/image377.png"/><Relationship Id="rId5" Type="http://schemas.openxmlformats.org/officeDocument/2006/relationships/image" Target="../media/image337.png"/><Relationship Id="rId15" Type="http://schemas.openxmlformats.org/officeDocument/2006/relationships/image" Target="../media/image347.png"/><Relationship Id="rId23" Type="http://schemas.openxmlformats.org/officeDocument/2006/relationships/image" Target="../media/image355.png"/><Relationship Id="rId28" Type="http://schemas.openxmlformats.org/officeDocument/2006/relationships/image" Target="../media/image360.svg"/><Relationship Id="rId36" Type="http://schemas.openxmlformats.org/officeDocument/2006/relationships/image" Target="../media/image368.svg"/><Relationship Id="rId10" Type="http://schemas.openxmlformats.org/officeDocument/2006/relationships/image" Target="../media/image342.svg"/><Relationship Id="rId19" Type="http://schemas.openxmlformats.org/officeDocument/2006/relationships/image" Target="../media/image351.png"/><Relationship Id="rId31" Type="http://schemas.openxmlformats.org/officeDocument/2006/relationships/image" Target="../media/image363.png"/><Relationship Id="rId44" Type="http://schemas.openxmlformats.org/officeDocument/2006/relationships/image" Target="../media/image376.svg"/><Relationship Id="rId4" Type="http://schemas.openxmlformats.org/officeDocument/2006/relationships/image" Target="../media/image336.svg"/><Relationship Id="rId9" Type="http://schemas.openxmlformats.org/officeDocument/2006/relationships/image" Target="../media/image341.png"/><Relationship Id="rId14" Type="http://schemas.openxmlformats.org/officeDocument/2006/relationships/image" Target="../media/image346.svg"/><Relationship Id="rId22" Type="http://schemas.openxmlformats.org/officeDocument/2006/relationships/image" Target="../media/image354.svg"/><Relationship Id="rId27" Type="http://schemas.openxmlformats.org/officeDocument/2006/relationships/image" Target="../media/image359.png"/><Relationship Id="rId30" Type="http://schemas.openxmlformats.org/officeDocument/2006/relationships/image" Target="../media/image362.svg"/><Relationship Id="rId35" Type="http://schemas.openxmlformats.org/officeDocument/2006/relationships/image" Target="../media/image367.png"/><Relationship Id="rId43" Type="http://schemas.openxmlformats.org/officeDocument/2006/relationships/image" Target="../media/image375.png"/><Relationship Id="rId8" Type="http://schemas.openxmlformats.org/officeDocument/2006/relationships/image" Target="../media/image340.svg"/><Relationship Id="rId3" Type="http://schemas.openxmlformats.org/officeDocument/2006/relationships/image" Target="../media/image335.png"/><Relationship Id="rId12" Type="http://schemas.openxmlformats.org/officeDocument/2006/relationships/image" Target="../media/image344.svg"/><Relationship Id="rId17" Type="http://schemas.openxmlformats.org/officeDocument/2006/relationships/image" Target="../media/image349.png"/><Relationship Id="rId25" Type="http://schemas.openxmlformats.org/officeDocument/2006/relationships/image" Target="../media/image357.png"/><Relationship Id="rId33" Type="http://schemas.openxmlformats.org/officeDocument/2006/relationships/image" Target="../media/image365.png"/><Relationship Id="rId38" Type="http://schemas.openxmlformats.org/officeDocument/2006/relationships/image" Target="../media/image370.svg"/><Relationship Id="rId46" Type="http://schemas.openxmlformats.org/officeDocument/2006/relationships/image" Target="../media/image378.svg"/><Relationship Id="rId20" Type="http://schemas.openxmlformats.org/officeDocument/2006/relationships/image" Target="../media/image352.svg"/><Relationship Id="rId41" Type="http://schemas.openxmlformats.org/officeDocument/2006/relationships/image" Target="../media/image373.png"/></Relationships>
</file>

<file path=ppt/slides/_rels/slide54.xml.rels><?xml version="1.0" encoding="UTF-8" standalone="yes"?>
<Relationships xmlns="http://schemas.openxmlformats.org/package/2006/relationships"><Relationship Id="rId13" Type="http://schemas.openxmlformats.org/officeDocument/2006/relationships/image" Target="../media/image389.png"/><Relationship Id="rId18" Type="http://schemas.openxmlformats.org/officeDocument/2006/relationships/image" Target="../media/image394.svg"/><Relationship Id="rId26" Type="http://schemas.openxmlformats.org/officeDocument/2006/relationships/image" Target="../media/image402.svg"/><Relationship Id="rId21" Type="http://schemas.openxmlformats.org/officeDocument/2006/relationships/image" Target="../media/image397.png"/><Relationship Id="rId34" Type="http://schemas.openxmlformats.org/officeDocument/2006/relationships/image" Target="../media/image410.svg"/><Relationship Id="rId7" Type="http://schemas.openxmlformats.org/officeDocument/2006/relationships/image" Target="../media/image383.png"/><Relationship Id="rId12" Type="http://schemas.openxmlformats.org/officeDocument/2006/relationships/image" Target="../media/image388.svg"/><Relationship Id="rId17" Type="http://schemas.openxmlformats.org/officeDocument/2006/relationships/image" Target="../media/image393.png"/><Relationship Id="rId25" Type="http://schemas.openxmlformats.org/officeDocument/2006/relationships/image" Target="../media/image401.png"/><Relationship Id="rId33" Type="http://schemas.openxmlformats.org/officeDocument/2006/relationships/image" Target="../media/image409.png"/><Relationship Id="rId38" Type="http://schemas.openxmlformats.org/officeDocument/2006/relationships/image" Target="../media/image414.svg"/><Relationship Id="rId2" Type="http://schemas.openxmlformats.org/officeDocument/2006/relationships/image" Target="../media/image286.png"/><Relationship Id="rId16" Type="http://schemas.openxmlformats.org/officeDocument/2006/relationships/image" Target="../media/image392.svg"/><Relationship Id="rId20" Type="http://schemas.openxmlformats.org/officeDocument/2006/relationships/image" Target="../media/image396.svg"/><Relationship Id="rId29" Type="http://schemas.openxmlformats.org/officeDocument/2006/relationships/image" Target="../media/image405.png"/><Relationship Id="rId1" Type="http://schemas.openxmlformats.org/officeDocument/2006/relationships/slideLayout" Target="../slideLayouts/slideLayout56.xml"/><Relationship Id="rId6" Type="http://schemas.openxmlformats.org/officeDocument/2006/relationships/image" Target="../media/image382.svg"/><Relationship Id="rId11" Type="http://schemas.openxmlformats.org/officeDocument/2006/relationships/image" Target="../media/image387.png"/><Relationship Id="rId24" Type="http://schemas.openxmlformats.org/officeDocument/2006/relationships/image" Target="../media/image400.svg"/><Relationship Id="rId32" Type="http://schemas.openxmlformats.org/officeDocument/2006/relationships/image" Target="../media/image408.svg"/><Relationship Id="rId37" Type="http://schemas.openxmlformats.org/officeDocument/2006/relationships/image" Target="../media/image413.png"/><Relationship Id="rId5" Type="http://schemas.openxmlformats.org/officeDocument/2006/relationships/image" Target="../media/image381.png"/><Relationship Id="rId15" Type="http://schemas.openxmlformats.org/officeDocument/2006/relationships/image" Target="../media/image391.png"/><Relationship Id="rId23" Type="http://schemas.openxmlformats.org/officeDocument/2006/relationships/image" Target="../media/image399.png"/><Relationship Id="rId28" Type="http://schemas.openxmlformats.org/officeDocument/2006/relationships/image" Target="../media/image404.svg"/><Relationship Id="rId36" Type="http://schemas.openxmlformats.org/officeDocument/2006/relationships/image" Target="../media/image412.svg"/><Relationship Id="rId10" Type="http://schemas.openxmlformats.org/officeDocument/2006/relationships/image" Target="../media/image386.svg"/><Relationship Id="rId19" Type="http://schemas.openxmlformats.org/officeDocument/2006/relationships/image" Target="../media/image395.png"/><Relationship Id="rId31" Type="http://schemas.openxmlformats.org/officeDocument/2006/relationships/image" Target="../media/image407.png"/><Relationship Id="rId4" Type="http://schemas.openxmlformats.org/officeDocument/2006/relationships/image" Target="../media/image380.svg"/><Relationship Id="rId9" Type="http://schemas.openxmlformats.org/officeDocument/2006/relationships/image" Target="../media/image385.png"/><Relationship Id="rId14" Type="http://schemas.openxmlformats.org/officeDocument/2006/relationships/image" Target="../media/image390.svg"/><Relationship Id="rId22" Type="http://schemas.openxmlformats.org/officeDocument/2006/relationships/image" Target="../media/image398.svg"/><Relationship Id="rId27" Type="http://schemas.openxmlformats.org/officeDocument/2006/relationships/image" Target="../media/image403.png"/><Relationship Id="rId30" Type="http://schemas.openxmlformats.org/officeDocument/2006/relationships/image" Target="../media/image406.svg"/><Relationship Id="rId35" Type="http://schemas.openxmlformats.org/officeDocument/2006/relationships/image" Target="../media/image411.png"/><Relationship Id="rId8" Type="http://schemas.openxmlformats.org/officeDocument/2006/relationships/image" Target="../media/image384.svg"/><Relationship Id="rId3" Type="http://schemas.openxmlformats.org/officeDocument/2006/relationships/image" Target="../media/image379.png"/></Relationships>
</file>

<file path=ppt/slides/_rels/slide55.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416.png"/><Relationship Id="rId7" Type="http://schemas.openxmlformats.org/officeDocument/2006/relationships/image" Target="../media/image420.svg"/><Relationship Id="rId2" Type="http://schemas.openxmlformats.org/officeDocument/2006/relationships/image" Target="../media/image415.png"/><Relationship Id="rId1" Type="http://schemas.openxmlformats.org/officeDocument/2006/relationships/slideLayout" Target="../slideLayouts/slideLayout54.xml"/><Relationship Id="rId6" Type="http://schemas.openxmlformats.org/officeDocument/2006/relationships/image" Target="../media/image419.png"/><Relationship Id="rId11" Type="http://schemas.openxmlformats.org/officeDocument/2006/relationships/image" Target="../media/image424.svg"/><Relationship Id="rId5" Type="http://schemas.openxmlformats.org/officeDocument/2006/relationships/image" Target="../media/image418.png"/><Relationship Id="rId10" Type="http://schemas.openxmlformats.org/officeDocument/2006/relationships/image" Target="../media/image423.png"/><Relationship Id="rId4" Type="http://schemas.openxmlformats.org/officeDocument/2006/relationships/image" Target="../media/image417.png"/><Relationship Id="rId9" Type="http://schemas.openxmlformats.org/officeDocument/2006/relationships/image" Target="../media/image422.svg"/></Relationships>
</file>

<file path=ppt/slides/_rels/slide56.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54.xml"/><Relationship Id="rId6" Type="http://schemas.openxmlformats.org/officeDocument/2006/relationships/image" Target="../media/image429.svg"/><Relationship Id="rId5" Type="http://schemas.openxmlformats.org/officeDocument/2006/relationships/image" Target="../media/image428.png"/><Relationship Id="rId4" Type="http://schemas.openxmlformats.org/officeDocument/2006/relationships/image" Target="../media/image427.png"/></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58.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54.xml"/><Relationship Id="rId5" Type="http://schemas.openxmlformats.org/officeDocument/2006/relationships/image" Target="../media/image437.png"/><Relationship Id="rId4" Type="http://schemas.openxmlformats.org/officeDocument/2006/relationships/image" Target="../media/image436.png"/></Relationships>
</file>

<file path=ppt/slides/_rels/slide59.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54.xml"/><Relationship Id="rId5" Type="http://schemas.openxmlformats.org/officeDocument/2006/relationships/image" Target="../media/image441.png"/><Relationship Id="rId4" Type="http://schemas.openxmlformats.org/officeDocument/2006/relationships/image" Target="../media/image440.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8" Type="http://schemas.openxmlformats.org/officeDocument/2006/relationships/image" Target="../media/image448.svg"/><Relationship Id="rId3" Type="http://schemas.openxmlformats.org/officeDocument/2006/relationships/image" Target="../media/image443.png"/><Relationship Id="rId7" Type="http://schemas.openxmlformats.org/officeDocument/2006/relationships/image" Target="../media/image447.png"/><Relationship Id="rId2" Type="http://schemas.openxmlformats.org/officeDocument/2006/relationships/image" Target="../media/image442.png"/><Relationship Id="rId1" Type="http://schemas.openxmlformats.org/officeDocument/2006/relationships/slideLayout" Target="../slideLayouts/slideLayout54.xml"/><Relationship Id="rId6" Type="http://schemas.openxmlformats.org/officeDocument/2006/relationships/image" Target="../media/image446.svg"/><Relationship Id="rId5" Type="http://schemas.openxmlformats.org/officeDocument/2006/relationships/image" Target="../media/image445.png"/><Relationship Id="rId4" Type="http://schemas.openxmlformats.org/officeDocument/2006/relationships/image" Target="../media/image444.svg"/></Relationships>
</file>

<file path=ppt/slides/_rels/slide61.xml.rels><?xml version="1.0" encoding="UTF-8" standalone="yes"?>
<Relationships xmlns="http://schemas.openxmlformats.org/package/2006/relationships"><Relationship Id="rId3" Type="http://schemas.openxmlformats.org/officeDocument/2006/relationships/image" Target="../media/image450.svg"/><Relationship Id="rId2" Type="http://schemas.openxmlformats.org/officeDocument/2006/relationships/image" Target="../media/image449.png"/><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3" Type="http://schemas.openxmlformats.org/officeDocument/2006/relationships/image" Target="../media/image281.svg"/><Relationship Id="rId2" Type="http://schemas.openxmlformats.org/officeDocument/2006/relationships/image" Target="../media/image280.png"/><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8" Type="http://schemas.openxmlformats.org/officeDocument/2006/relationships/image" Target="../media/image458.png"/><Relationship Id="rId13" Type="http://schemas.openxmlformats.org/officeDocument/2006/relationships/image" Target="../media/image463.svg"/><Relationship Id="rId18" Type="http://schemas.openxmlformats.org/officeDocument/2006/relationships/image" Target="../media/image468.png"/><Relationship Id="rId3" Type="http://schemas.openxmlformats.org/officeDocument/2006/relationships/image" Target="../media/image453.png"/><Relationship Id="rId21" Type="http://schemas.openxmlformats.org/officeDocument/2006/relationships/image" Target="../media/image471.svg"/><Relationship Id="rId7" Type="http://schemas.openxmlformats.org/officeDocument/2006/relationships/image" Target="../media/image457.svg"/><Relationship Id="rId12" Type="http://schemas.openxmlformats.org/officeDocument/2006/relationships/image" Target="../media/image462.png"/><Relationship Id="rId17" Type="http://schemas.openxmlformats.org/officeDocument/2006/relationships/image" Target="../media/image467.svg"/><Relationship Id="rId2" Type="http://schemas.openxmlformats.org/officeDocument/2006/relationships/image" Target="../media/image452.png"/><Relationship Id="rId16" Type="http://schemas.openxmlformats.org/officeDocument/2006/relationships/image" Target="../media/image466.png"/><Relationship Id="rId20" Type="http://schemas.openxmlformats.org/officeDocument/2006/relationships/image" Target="../media/image470.png"/><Relationship Id="rId1" Type="http://schemas.openxmlformats.org/officeDocument/2006/relationships/slideLayout" Target="../slideLayouts/slideLayout54.xml"/><Relationship Id="rId6" Type="http://schemas.openxmlformats.org/officeDocument/2006/relationships/image" Target="../media/image456.png"/><Relationship Id="rId11" Type="http://schemas.openxmlformats.org/officeDocument/2006/relationships/image" Target="../media/image461.svg"/><Relationship Id="rId5" Type="http://schemas.openxmlformats.org/officeDocument/2006/relationships/image" Target="../media/image455.png"/><Relationship Id="rId15" Type="http://schemas.openxmlformats.org/officeDocument/2006/relationships/image" Target="../media/image465.svg"/><Relationship Id="rId23" Type="http://schemas.openxmlformats.org/officeDocument/2006/relationships/image" Target="../media/image473.svg"/><Relationship Id="rId10" Type="http://schemas.openxmlformats.org/officeDocument/2006/relationships/image" Target="../media/image460.png"/><Relationship Id="rId19" Type="http://schemas.openxmlformats.org/officeDocument/2006/relationships/image" Target="../media/image469.svg"/><Relationship Id="rId4" Type="http://schemas.openxmlformats.org/officeDocument/2006/relationships/image" Target="../media/image454.png"/><Relationship Id="rId9" Type="http://schemas.openxmlformats.org/officeDocument/2006/relationships/image" Target="../media/image459.svg"/><Relationship Id="rId14" Type="http://schemas.openxmlformats.org/officeDocument/2006/relationships/image" Target="../media/image464.png"/><Relationship Id="rId22" Type="http://schemas.openxmlformats.org/officeDocument/2006/relationships/image" Target="../media/image472.png"/></Relationships>
</file>

<file path=ppt/slides/_rels/slide6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75.svg"/><Relationship Id="rId7" Type="http://schemas.openxmlformats.org/officeDocument/2006/relationships/image" Target="../media/image479.svg"/><Relationship Id="rId2" Type="http://schemas.openxmlformats.org/officeDocument/2006/relationships/image" Target="../media/image474.png"/><Relationship Id="rId1" Type="http://schemas.openxmlformats.org/officeDocument/2006/relationships/slideLayout" Target="../slideLayouts/slideLayout54.xml"/><Relationship Id="rId6" Type="http://schemas.openxmlformats.org/officeDocument/2006/relationships/image" Target="../media/image478.png"/><Relationship Id="rId5" Type="http://schemas.openxmlformats.org/officeDocument/2006/relationships/image" Target="../media/image477.svg"/><Relationship Id="rId4" Type="http://schemas.openxmlformats.org/officeDocument/2006/relationships/image" Target="../media/image476.png"/><Relationship Id="rId9" Type="http://schemas.openxmlformats.org/officeDocument/2006/relationships/image" Target="../media/image481.svg"/></Relationships>
</file>

<file path=ppt/slides/_rels/slide67.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483.png"/><Relationship Id="rId1" Type="http://schemas.openxmlformats.org/officeDocument/2006/relationships/slideLayout" Target="../slideLayouts/slideLayout58.xml"/><Relationship Id="rId5" Type="http://schemas.openxmlformats.org/officeDocument/2006/relationships/image" Target="../media/image486.png"/><Relationship Id="rId4" Type="http://schemas.openxmlformats.org/officeDocument/2006/relationships/image" Target="../media/image485.png"/></Relationships>
</file>

<file path=ppt/slides/_rels/slide69.xml.rels><?xml version="1.0" encoding="UTF-8" standalone="yes"?>
<Relationships xmlns="http://schemas.openxmlformats.org/package/2006/relationships"><Relationship Id="rId3" Type="http://schemas.openxmlformats.org/officeDocument/2006/relationships/image" Target="../media/image488.svg"/><Relationship Id="rId2" Type="http://schemas.openxmlformats.org/officeDocument/2006/relationships/image" Target="../media/image487.png"/><Relationship Id="rId1" Type="http://schemas.openxmlformats.org/officeDocument/2006/relationships/slideLayout" Target="../slideLayouts/slideLayout58.xml"/><Relationship Id="rId5" Type="http://schemas.openxmlformats.org/officeDocument/2006/relationships/image" Target="../media/image490.svg"/><Relationship Id="rId4" Type="http://schemas.openxmlformats.org/officeDocument/2006/relationships/image" Target="../media/image489.png"/></Relationships>
</file>

<file path=ppt/slides/_rels/slide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hyperlink" Target="https://aws.amazon.com/architecture/icons/" TargetMode="External"/><Relationship Id="rId1" Type="http://schemas.openxmlformats.org/officeDocument/2006/relationships/slideLayout" Target="../slideLayouts/slideLayout46.xml"/><Relationship Id="rId4" Type="http://schemas.openxmlformats.org/officeDocument/2006/relationships/slide" Target="slide17.xml"/></Relationships>
</file>

<file path=ppt/slides/_rels/slide70.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44.xml"/></Relationships>
</file>

<file path=ppt/slides/_rels/slide71.xml.rels><?xml version="1.0" encoding="UTF-8" standalone="yes"?>
<Relationships xmlns="http://schemas.openxmlformats.org/package/2006/relationships"><Relationship Id="rId8" Type="http://schemas.openxmlformats.org/officeDocument/2006/relationships/image" Target="../media/image497.png"/><Relationship Id="rId13" Type="http://schemas.openxmlformats.org/officeDocument/2006/relationships/image" Target="../media/image502.svg"/><Relationship Id="rId18" Type="http://schemas.openxmlformats.org/officeDocument/2006/relationships/image" Target="../media/image507.png"/><Relationship Id="rId3" Type="http://schemas.openxmlformats.org/officeDocument/2006/relationships/image" Target="../media/image492.png"/><Relationship Id="rId21" Type="http://schemas.openxmlformats.org/officeDocument/2006/relationships/image" Target="../media/image510.svg"/><Relationship Id="rId7" Type="http://schemas.openxmlformats.org/officeDocument/2006/relationships/image" Target="../media/image496.svg"/><Relationship Id="rId12" Type="http://schemas.openxmlformats.org/officeDocument/2006/relationships/image" Target="../media/image501.png"/><Relationship Id="rId17" Type="http://schemas.openxmlformats.org/officeDocument/2006/relationships/image" Target="../media/image506.svg"/><Relationship Id="rId2" Type="http://schemas.openxmlformats.org/officeDocument/2006/relationships/notesSlide" Target="../notesSlides/notesSlide7.xml"/><Relationship Id="rId16" Type="http://schemas.openxmlformats.org/officeDocument/2006/relationships/image" Target="../media/image505.png"/><Relationship Id="rId20" Type="http://schemas.openxmlformats.org/officeDocument/2006/relationships/image" Target="../media/image509.png"/><Relationship Id="rId1" Type="http://schemas.openxmlformats.org/officeDocument/2006/relationships/slideLayout" Target="../slideLayouts/slideLayout58.xml"/><Relationship Id="rId6" Type="http://schemas.openxmlformats.org/officeDocument/2006/relationships/image" Target="../media/image495.png"/><Relationship Id="rId11" Type="http://schemas.openxmlformats.org/officeDocument/2006/relationships/image" Target="../media/image500.svg"/><Relationship Id="rId5" Type="http://schemas.openxmlformats.org/officeDocument/2006/relationships/image" Target="../media/image494.png"/><Relationship Id="rId15" Type="http://schemas.openxmlformats.org/officeDocument/2006/relationships/image" Target="../media/image504.svg"/><Relationship Id="rId10" Type="http://schemas.openxmlformats.org/officeDocument/2006/relationships/image" Target="../media/image499.png"/><Relationship Id="rId19" Type="http://schemas.openxmlformats.org/officeDocument/2006/relationships/image" Target="../media/image508.svg"/><Relationship Id="rId4" Type="http://schemas.openxmlformats.org/officeDocument/2006/relationships/image" Target="../media/image493.png"/><Relationship Id="rId9" Type="http://schemas.openxmlformats.org/officeDocument/2006/relationships/image" Target="../media/image498.svg"/><Relationship Id="rId14" Type="http://schemas.openxmlformats.org/officeDocument/2006/relationships/image" Target="../media/image503.png"/></Relationships>
</file>

<file path=ppt/slides/_rels/slide72.xml.rels><?xml version="1.0" encoding="UTF-8" standalone="yes"?>
<Relationships xmlns="http://schemas.openxmlformats.org/package/2006/relationships"><Relationship Id="rId3" Type="http://schemas.openxmlformats.org/officeDocument/2006/relationships/image" Target="../media/image512.png"/><Relationship Id="rId7" Type="http://schemas.openxmlformats.org/officeDocument/2006/relationships/image" Target="../media/image516.png"/><Relationship Id="rId2" Type="http://schemas.openxmlformats.org/officeDocument/2006/relationships/image" Target="../media/image511.png"/><Relationship Id="rId1" Type="http://schemas.openxmlformats.org/officeDocument/2006/relationships/slideLayout" Target="../slideLayouts/slideLayout58.xml"/><Relationship Id="rId6" Type="http://schemas.openxmlformats.org/officeDocument/2006/relationships/image" Target="../media/image515.svg"/><Relationship Id="rId5" Type="http://schemas.openxmlformats.org/officeDocument/2006/relationships/image" Target="../media/image514.png"/><Relationship Id="rId4" Type="http://schemas.openxmlformats.org/officeDocument/2006/relationships/image" Target="../media/image513.png"/></Relationships>
</file>

<file path=ppt/slides/_rels/slide73.xml.rels><?xml version="1.0" encoding="UTF-8" standalone="yes"?>
<Relationships xmlns="http://schemas.openxmlformats.org/package/2006/relationships"><Relationship Id="rId8" Type="http://schemas.openxmlformats.org/officeDocument/2006/relationships/image" Target="../media/image523.png"/><Relationship Id="rId3" Type="http://schemas.openxmlformats.org/officeDocument/2006/relationships/image" Target="../media/image518.png"/><Relationship Id="rId7" Type="http://schemas.openxmlformats.org/officeDocument/2006/relationships/image" Target="../media/image522.svg"/><Relationship Id="rId2" Type="http://schemas.openxmlformats.org/officeDocument/2006/relationships/image" Target="../media/image517.png"/><Relationship Id="rId1" Type="http://schemas.openxmlformats.org/officeDocument/2006/relationships/slideLayout" Target="../slideLayouts/slideLayout58.xml"/><Relationship Id="rId6" Type="http://schemas.openxmlformats.org/officeDocument/2006/relationships/image" Target="../media/image521.png"/><Relationship Id="rId11" Type="http://schemas.openxmlformats.org/officeDocument/2006/relationships/image" Target="../media/image526.svg"/><Relationship Id="rId5" Type="http://schemas.openxmlformats.org/officeDocument/2006/relationships/image" Target="../media/image520.png"/><Relationship Id="rId10" Type="http://schemas.openxmlformats.org/officeDocument/2006/relationships/image" Target="../media/image525.png"/><Relationship Id="rId4" Type="http://schemas.openxmlformats.org/officeDocument/2006/relationships/image" Target="../media/image519.png"/><Relationship Id="rId9" Type="http://schemas.openxmlformats.org/officeDocument/2006/relationships/image" Target="../media/image524.svg"/></Relationships>
</file>

<file path=ppt/slides/_rels/slide74.xml.rels><?xml version="1.0" encoding="UTF-8" standalone="yes"?>
<Relationships xmlns="http://schemas.openxmlformats.org/package/2006/relationships"><Relationship Id="rId13" Type="http://schemas.openxmlformats.org/officeDocument/2006/relationships/image" Target="../media/image538.svg"/><Relationship Id="rId18" Type="http://schemas.openxmlformats.org/officeDocument/2006/relationships/image" Target="../media/image543.png"/><Relationship Id="rId26" Type="http://schemas.openxmlformats.org/officeDocument/2006/relationships/image" Target="../media/image551.png"/><Relationship Id="rId3" Type="http://schemas.openxmlformats.org/officeDocument/2006/relationships/image" Target="../media/image528.svg"/><Relationship Id="rId21" Type="http://schemas.openxmlformats.org/officeDocument/2006/relationships/image" Target="../media/image546.svg"/><Relationship Id="rId7" Type="http://schemas.openxmlformats.org/officeDocument/2006/relationships/image" Target="../media/image532.svg"/><Relationship Id="rId12" Type="http://schemas.openxmlformats.org/officeDocument/2006/relationships/image" Target="../media/image537.png"/><Relationship Id="rId17" Type="http://schemas.openxmlformats.org/officeDocument/2006/relationships/image" Target="../media/image542.svg"/><Relationship Id="rId25" Type="http://schemas.openxmlformats.org/officeDocument/2006/relationships/image" Target="../media/image550.svg"/><Relationship Id="rId33" Type="http://schemas.openxmlformats.org/officeDocument/2006/relationships/image" Target="../media/image558.svg"/><Relationship Id="rId2" Type="http://schemas.openxmlformats.org/officeDocument/2006/relationships/image" Target="../media/image527.png"/><Relationship Id="rId16" Type="http://schemas.openxmlformats.org/officeDocument/2006/relationships/image" Target="../media/image541.png"/><Relationship Id="rId20" Type="http://schemas.openxmlformats.org/officeDocument/2006/relationships/image" Target="../media/image545.png"/><Relationship Id="rId29" Type="http://schemas.openxmlformats.org/officeDocument/2006/relationships/image" Target="../media/image554.svg"/><Relationship Id="rId1" Type="http://schemas.openxmlformats.org/officeDocument/2006/relationships/slideLayout" Target="../slideLayouts/slideLayout60.xml"/><Relationship Id="rId6" Type="http://schemas.openxmlformats.org/officeDocument/2006/relationships/image" Target="../media/image531.png"/><Relationship Id="rId11" Type="http://schemas.openxmlformats.org/officeDocument/2006/relationships/image" Target="../media/image536.svg"/><Relationship Id="rId24" Type="http://schemas.openxmlformats.org/officeDocument/2006/relationships/image" Target="../media/image549.png"/><Relationship Id="rId32" Type="http://schemas.openxmlformats.org/officeDocument/2006/relationships/image" Target="../media/image557.png"/><Relationship Id="rId5" Type="http://schemas.openxmlformats.org/officeDocument/2006/relationships/image" Target="../media/image530.svg"/><Relationship Id="rId15" Type="http://schemas.openxmlformats.org/officeDocument/2006/relationships/image" Target="../media/image540.svg"/><Relationship Id="rId23" Type="http://schemas.openxmlformats.org/officeDocument/2006/relationships/image" Target="../media/image548.svg"/><Relationship Id="rId28" Type="http://schemas.openxmlformats.org/officeDocument/2006/relationships/image" Target="../media/image553.png"/><Relationship Id="rId10" Type="http://schemas.openxmlformats.org/officeDocument/2006/relationships/image" Target="../media/image535.png"/><Relationship Id="rId19" Type="http://schemas.openxmlformats.org/officeDocument/2006/relationships/image" Target="../media/image544.svg"/><Relationship Id="rId31" Type="http://schemas.openxmlformats.org/officeDocument/2006/relationships/image" Target="../media/image556.svg"/><Relationship Id="rId4" Type="http://schemas.openxmlformats.org/officeDocument/2006/relationships/image" Target="../media/image529.png"/><Relationship Id="rId9" Type="http://schemas.openxmlformats.org/officeDocument/2006/relationships/image" Target="../media/image534.svg"/><Relationship Id="rId14" Type="http://schemas.openxmlformats.org/officeDocument/2006/relationships/image" Target="../media/image539.png"/><Relationship Id="rId22" Type="http://schemas.openxmlformats.org/officeDocument/2006/relationships/image" Target="../media/image547.png"/><Relationship Id="rId27" Type="http://schemas.openxmlformats.org/officeDocument/2006/relationships/image" Target="../media/image552.svg"/><Relationship Id="rId30" Type="http://schemas.openxmlformats.org/officeDocument/2006/relationships/image" Target="../media/image555.png"/><Relationship Id="rId8" Type="http://schemas.openxmlformats.org/officeDocument/2006/relationships/image" Target="../media/image533.png"/></Relationships>
</file>

<file path=ppt/slides/_rels/slide75.xml.rels><?xml version="1.0" encoding="UTF-8" standalone="yes"?>
<Relationships xmlns="http://schemas.openxmlformats.org/package/2006/relationships"><Relationship Id="rId2" Type="http://schemas.openxmlformats.org/officeDocument/2006/relationships/image" Target="../media/image559.png"/><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3" Type="http://schemas.openxmlformats.org/officeDocument/2006/relationships/image" Target="../media/image561.png"/><Relationship Id="rId7" Type="http://schemas.openxmlformats.org/officeDocument/2006/relationships/image" Target="../media/image565.svg"/><Relationship Id="rId2" Type="http://schemas.openxmlformats.org/officeDocument/2006/relationships/image" Target="../media/image560.png"/><Relationship Id="rId1" Type="http://schemas.openxmlformats.org/officeDocument/2006/relationships/slideLayout" Target="../slideLayouts/slideLayout58.xml"/><Relationship Id="rId6" Type="http://schemas.openxmlformats.org/officeDocument/2006/relationships/image" Target="../media/image564.png"/><Relationship Id="rId5" Type="http://schemas.openxmlformats.org/officeDocument/2006/relationships/image" Target="../media/image563.png"/><Relationship Id="rId4" Type="http://schemas.openxmlformats.org/officeDocument/2006/relationships/image" Target="../media/image562.png"/></Relationships>
</file>

<file path=ppt/slides/_rels/slide77.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58.xml"/><Relationship Id="rId5" Type="http://schemas.openxmlformats.org/officeDocument/2006/relationships/image" Target="../media/image569.png"/><Relationship Id="rId4" Type="http://schemas.openxmlformats.org/officeDocument/2006/relationships/image" Target="../media/image568.png"/></Relationships>
</file>

<file path=ppt/slides/_rels/slide78.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70.png"/><Relationship Id="rId1" Type="http://schemas.openxmlformats.org/officeDocument/2006/relationships/slideLayout" Target="../slideLayouts/slideLayout58.xml"/><Relationship Id="rId6" Type="http://schemas.openxmlformats.org/officeDocument/2006/relationships/image" Target="../media/image574.svg"/><Relationship Id="rId5" Type="http://schemas.openxmlformats.org/officeDocument/2006/relationships/image" Target="../media/image573.png"/><Relationship Id="rId4" Type="http://schemas.openxmlformats.org/officeDocument/2006/relationships/image" Target="../media/image572.png"/></Relationships>
</file>

<file path=ppt/slides/_rels/slide79.xml.rels><?xml version="1.0" encoding="UTF-8" standalone="yes"?>
<Relationships xmlns="http://schemas.openxmlformats.org/package/2006/relationships"><Relationship Id="rId3" Type="http://schemas.openxmlformats.org/officeDocument/2006/relationships/image" Target="../media/image576.svg"/><Relationship Id="rId2" Type="http://schemas.openxmlformats.org/officeDocument/2006/relationships/image" Target="../media/image575.png"/><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0.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45.xml"/></Relationships>
</file>

<file path=ppt/slides/_rels/slide81.xml.rels><?xml version="1.0" encoding="UTF-8" standalone="yes"?>
<Relationships xmlns="http://schemas.openxmlformats.org/package/2006/relationships"><Relationship Id="rId3" Type="http://schemas.openxmlformats.org/officeDocument/2006/relationships/image" Target="../media/image579.png"/><Relationship Id="rId2" Type="http://schemas.openxmlformats.org/officeDocument/2006/relationships/image" Target="../media/image578.png"/><Relationship Id="rId1" Type="http://schemas.openxmlformats.org/officeDocument/2006/relationships/slideLayout" Target="../slideLayouts/slideLayout59.xml"/><Relationship Id="rId4" Type="http://schemas.openxmlformats.org/officeDocument/2006/relationships/image" Target="../media/image580.png"/></Relationships>
</file>

<file path=ppt/slides/_rels/slide82.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8" Type="http://schemas.openxmlformats.org/officeDocument/2006/relationships/image" Target="../media/image588.svg"/><Relationship Id="rId13" Type="http://schemas.openxmlformats.org/officeDocument/2006/relationships/image" Target="../media/image593.png"/><Relationship Id="rId3" Type="http://schemas.openxmlformats.org/officeDocument/2006/relationships/image" Target="../media/image583.svg"/><Relationship Id="rId7" Type="http://schemas.openxmlformats.org/officeDocument/2006/relationships/image" Target="../media/image587.png"/><Relationship Id="rId12" Type="http://schemas.openxmlformats.org/officeDocument/2006/relationships/image" Target="../media/image592.svg"/><Relationship Id="rId2" Type="http://schemas.openxmlformats.org/officeDocument/2006/relationships/image" Target="../media/image582.png"/><Relationship Id="rId16" Type="http://schemas.openxmlformats.org/officeDocument/2006/relationships/image" Target="../media/image596.svg"/><Relationship Id="rId1" Type="http://schemas.openxmlformats.org/officeDocument/2006/relationships/slideLayout" Target="../slideLayouts/slideLayout57.xml"/><Relationship Id="rId6" Type="http://schemas.openxmlformats.org/officeDocument/2006/relationships/image" Target="../media/image586.svg"/><Relationship Id="rId11" Type="http://schemas.openxmlformats.org/officeDocument/2006/relationships/image" Target="../media/image591.png"/><Relationship Id="rId5" Type="http://schemas.openxmlformats.org/officeDocument/2006/relationships/image" Target="../media/image585.png"/><Relationship Id="rId15" Type="http://schemas.openxmlformats.org/officeDocument/2006/relationships/image" Target="../media/image595.png"/><Relationship Id="rId10" Type="http://schemas.openxmlformats.org/officeDocument/2006/relationships/image" Target="../media/image590.svg"/><Relationship Id="rId4" Type="http://schemas.openxmlformats.org/officeDocument/2006/relationships/image" Target="../media/image584.png"/><Relationship Id="rId9" Type="http://schemas.openxmlformats.org/officeDocument/2006/relationships/image" Target="../media/image589.png"/><Relationship Id="rId14" Type="http://schemas.openxmlformats.org/officeDocument/2006/relationships/image" Target="../media/image594.svg"/></Relationships>
</file>

<file path=ppt/slides/_rels/slide84.xml.rels><?xml version="1.0" encoding="UTF-8" standalone="yes"?>
<Relationships xmlns="http://schemas.openxmlformats.org/package/2006/relationships"><Relationship Id="rId2" Type="http://schemas.openxmlformats.org/officeDocument/2006/relationships/image" Target="../media/image597.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image" Target="../media/image598.png"/><Relationship Id="rId1" Type="http://schemas.openxmlformats.org/officeDocument/2006/relationships/slideLayout" Target="../slideLayouts/slideLayout49.xml"/></Relationships>
</file>

<file path=ppt/slides/_rels/slide8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41.xml"/></Relationships>
</file>

<file path=ppt/slides/_rels/slide87.xml.rels><?xml version="1.0" encoding="UTF-8" standalone="yes"?>
<Relationships xmlns="http://schemas.openxmlformats.org/package/2006/relationships"><Relationship Id="rId8" Type="http://schemas.openxmlformats.org/officeDocument/2006/relationships/image" Target="../media/image607.png"/><Relationship Id="rId13" Type="http://schemas.openxmlformats.org/officeDocument/2006/relationships/image" Target="../media/image612.svg"/><Relationship Id="rId3" Type="http://schemas.openxmlformats.org/officeDocument/2006/relationships/image" Target="../media/image602.png"/><Relationship Id="rId7" Type="http://schemas.openxmlformats.org/officeDocument/2006/relationships/image" Target="../media/image606.svg"/><Relationship Id="rId12" Type="http://schemas.openxmlformats.org/officeDocument/2006/relationships/image" Target="../media/image611.png"/><Relationship Id="rId2" Type="http://schemas.openxmlformats.org/officeDocument/2006/relationships/image" Target="../media/image601.png"/><Relationship Id="rId1" Type="http://schemas.openxmlformats.org/officeDocument/2006/relationships/slideLayout" Target="../slideLayouts/slideLayout52.xml"/><Relationship Id="rId6" Type="http://schemas.openxmlformats.org/officeDocument/2006/relationships/image" Target="../media/image605.png"/><Relationship Id="rId11" Type="http://schemas.openxmlformats.org/officeDocument/2006/relationships/image" Target="../media/image610.svg"/><Relationship Id="rId5" Type="http://schemas.openxmlformats.org/officeDocument/2006/relationships/image" Target="../media/image604.png"/><Relationship Id="rId15" Type="http://schemas.openxmlformats.org/officeDocument/2006/relationships/image" Target="../media/image614.svg"/><Relationship Id="rId10" Type="http://schemas.openxmlformats.org/officeDocument/2006/relationships/image" Target="../media/image609.png"/><Relationship Id="rId4" Type="http://schemas.openxmlformats.org/officeDocument/2006/relationships/image" Target="../media/image603.png"/><Relationship Id="rId9" Type="http://schemas.openxmlformats.org/officeDocument/2006/relationships/image" Target="../media/image608.svg"/><Relationship Id="rId14" Type="http://schemas.openxmlformats.org/officeDocument/2006/relationships/image" Target="../media/image613.png"/></Relationships>
</file>

<file path=ppt/slides/_rels/slide88.xml.rels><?xml version="1.0" encoding="UTF-8" standalone="yes"?>
<Relationships xmlns="http://schemas.openxmlformats.org/package/2006/relationships"><Relationship Id="rId3" Type="http://schemas.openxmlformats.org/officeDocument/2006/relationships/image" Target="../media/image616.png"/><Relationship Id="rId7" Type="http://schemas.openxmlformats.org/officeDocument/2006/relationships/image" Target="../media/image620.svg"/><Relationship Id="rId2" Type="http://schemas.openxmlformats.org/officeDocument/2006/relationships/image" Target="../media/image615.png"/><Relationship Id="rId1" Type="http://schemas.openxmlformats.org/officeDocument/2006/relationships/slideLayout" Target="../slideLayouts/slideLayout52.xml"/><Relationship Id="rId6" Type="http://schemas.openxmlformats.org/officeDocument/2006/relationships/image" Target="../media/image619.png"/><Relationship Id="rId5" Type="http://schemas.openxmlformats.org/officeDocument/2006/relationships/image" Target="../media/image618.png"/><Relationship Id="rId4" Type="http://schemas.openxmlformats.org/officeDocument/2006/relationships/image" Target="../media/image617.png"/></Relationships>
</file>

<file path=ppt/slides/_rels/slide89.xml.rels><?xml version="1.0" encoding="UTF-8" standalone="yes"?>
<Relationships xmlns="http://schemas.openxmlformats.org/package/2006/relationships"><Relationship Id="rId8" Type="http://schemas.openxmlformats.org/officeDocument/2006/relationships/image" Target="../media/image627.svg"/><Relationship Id="rId13" Type="http://schemas.openxmlformats.org/officeDocument/2006/relationships/image" Target="../media/image632.png"/><Relationship Id="rId18" Type="http://schemas.openxmlformats.org/officeDocument/2006/relationships/image" Target="../media/image637.svg"/><Relationship Id="rId26" Type="http://schemas.openxmlformats.org/officeDocument/2006/relationships/image" Target="../media/image645.svg"/><Relationship Id="rId3" Type="http://schemas.openxmlformats.org/officeDocument/2006/relationships/image" Target="../media/image622.png"/><Relationship Id="rId21" Type="http://schemas.openxmlformats.org/officeDocument/2006/relationships/image" Target="../media/image640.png"/><Relationship Id="rId7" Type="http://schemas.openxmlformats.org/officeDocument/2006/relationships/image" Target="../media/image626.png"/><Relationship Id="rId12" Type="http://schemas.openxmlformats.org/officeDocument/2006/relationships/image" Target="../media/image631.svg"/><Relationship Id="rId17" Type="http://schemas.openxmlformats.org/officeDocument/2006/relationships/image" Target="../media/image636.png"/><Relationship Id="rId25" Type="http://schemas.openxmlformats.org/officeDocument/2006/relationships/image" Target="../media/image644.png"/><Relationship Id="rId2" Type="http://schemas.openxmlformats.org/officeDocument/2006/relationships/image" Target="../media/image621.png"/><Relationship Id="rId16" Type="http://schemas.openxmlformats.org/officeDocument/2006/relationships/image" Target="../media/image635.svg"/><Relationship Id="rId20" Type="http://schemas.openxmlformats.org/officeDocument/2006/relationships/image" Target="../media/image639.svg"/><Relationship Id="rId1" Type="http://schemas.openxmlformats.org/officeDocument/2006/relationships/slideLayout" Target="../slideLayouts/slideLayout52.xml"/><Relationship Id="rId6" Type="http://schemas.openxmlformats.org/officeDocument/2006/relationships/image" Target="../media/image625.svg"/><Relationship Id="rId11" Type="http://schemas.openxmlformats.org/officeDocument/2006/relationships/image" Target="../media/image630.png"/><Relationship Id="rId24" Type="http://schemas.openxmlformats.org/officeDocument/2006/relationships/image" Target="../media/image643.svg"/><Relationship Id="rId5" Type="http://schemas.openxmlformats.org/officeDocument/2006/relationships/image" Target="../media/image624.png"/><Relationship Id="rId15" Type="http://schemas.openxmlformats.org/officeDocument/2006/relationships/image" Target="../media/image634.png"/><Relationship Id="rId23" Type="http://schemas.openxmlformats.org/officeDocument/2006/relationships/image" Target="../media/image642.png"/><Relationship Id="rId10" Type="http://schemas.openxmlformats.org/officeDocument/2006/relationships/image" Target="../media/image629.svg"/><Relationship Id="rId19" Type="http://schemas.openxmlformats.org/officeDocument/2006/relationships/image" Target="../media/image638.png"/><Relationship Id="rId4" Type="http://schemas.openxmlformats.org/officeDocument/2006/relationships/image" Target="../media/image623.png"/><Relationship Id="rId9" Type="http://schemas.openxmlformats.org/officeDocument/2006/relationships/image" Target="../media/image628.png"/><Relationship Id="rId14" Type="http://schemas.openxmlformats.org/officeDocument/2006/relationships/image" Target="../media/image633.svg"/><Relationship Id="rId22" Type="http://schemas.openxmlformats.org/officeDocument/2006/relationships/image" Target="../media/image641.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4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s/_rels/slide90.xml.rels><?xml version="1.0" encoding="UTF-8" standalone="yes"?>
<Relationships xmlns="http://schemas.openxmlformats.org/package/2006/relationships"><Relationship Id="rId13" Type="http://schemas.openxmlformats.org/officeDocument/2006/relationships/image" Target="../media/image657.svg"/><Relationship Id="rId18" Type="http://schemas.openxmlformats.org/officeDocument/2006/relationships/image" Target="../media/image662.png"/><Relationship Id="rId26" Type="http://schemas.openxmlformats.org/officeDocument/2006/relationships/image" Target="../media/image670.png"/><Relationship Id="rId39" Type="http://schemas.openxmlformats.org/officeDocument/2006/relationships/image" Target="../media/image683.svg"/><Relationship Id="rId21" Type="http://schemas.openxmlformats.org/officeDocument/2006/relationships/image" Target="../media/image665.svg"/><Relationship Id="rId34" Type="http://schemas.openxmlformats.org/officeDocument/2006/relationships/image" Target="../media/image678.png"/><Relationship Id="rId42" Type="http://schemas.openxmlformats.org/officeDocument/2006/relationships/image" Target="../media/image686.png"/><Relationship Id="rId47" Type="http://schemas.openxmlformats.org/officeDocument/2006/relationships/image" Target="../media/image691.svg"/><Relationship Id="rId50" Type="http://schemas.openxmlformats.org/officeDocument/2006/relationships/image" Target="../media/image694.png"/><Relationship Id="rId55" Type="http://schemas.openxmlformats.org/officeDocument/2006/relationships/image" Target="../media/image699.svg"/><Relationship Id="rId7" Type="http://schemas.openxmlformats.org/officeDocument/2006/relationships/image" Target="../media/image651.svg"/><Relationship Id="rId2" Type="http://schemas.openxmlformats.org/officeDocument/2006/relationships/image" Target="../media/image646.png"/><Relationship Id="rId16" Type="http://schemas.openxmlformats.org/officeDocument/2006/relationships/image" Target="../media/image660.png"/><Relationship Id="rId29" Type="http://schemas.openxmlformats.org/officeDocument/2006/relationships/image" Target="../media/image673.svg"/><Relationship Id="rId11" Type="http://schemas.openxmlformats.org/officeDocument/2006/relationships/image" Target="../media/image655.svg"/><Relationship Id="rId24" Type="http://schemas.openxmlformats.org/officeDocument/2006/relationships/image" Target="../media/image668.png"/><Relationship Id="rId32" Type="http://schemas.openxmlformats.org/officeDocument/2006/relationships/image" Target="../media/image676.png"/><Relationship Id="rId37" Type="http://schemas.openxmlformats.org/officeDocument/2006/relationships/image" Target="../media/image681.svg"/><Relationship Id="rId40" Type="http://schemas.openxmlformats.org/officeDocument/2006/relationships/image" Target="../media/image684.png"/><Relationship Id="rId45" Type="http://schemas.openxmlformats.org/officeDocument/2006/relationships/image" Target="../media/image689.svg"/><Relationship Id="rId53" Type="http://schemas.openxmlformats.org/officeDocument/2006/relationships/image" Target="../media/image697.svg"/><Relationship Id="rId5" Type="http://schemas.openxmlformats.org/officeDocument/2006/relationships/image" Target="../media/image649.svg"/><Relationship Id="rId10" Type="http://schemas.openxmlformats.org/officeDocument/2006/relationships/image" Target="../media/image654.png"/><Relationship Id="rId19" Type="http://schemas.openxmlformats.org/officeDocument/2006/relationships/image" Target="../media/image663.svg"/><Relationship Id="rId31" Type="http://schemas.openxmlformats.org/officeDocument/2006/relationships/image" Target="../media/image675.svg"/><Relationship Id="rId44" Type="http://schemas.openxmlformats.org/officeDocument/2006/relationships/image" Target="../media/image688.png"/><Relationship Id="rId52" Type="http://schemas.openxmlformats.org/officeDocument/2006/relationships/image" Target="../media/image696.png"/><Relationship Id="rId4" Type="http://schemas.openxmlformats.org/officeDocument/2006/relationships/image" Target="../media/image648.png"/><Relationship Id="rId9" Type="http://schemas.openxmlformats.org/officeDocument/2006/relationships/image" Target="../media/image653.svg"/><Relationship Id="rId14" Type="http://schemas.openxmlformats.org/officeDocument/2006/relationships/image" Target="../media/image658.png"/><Relationship Id="rId22" Type="http://schemas.openxmlformats.org/officeDocument/2006/relationships/image" Target="../media/image666.png"/><Relationship Id="rId27" Type="http://schemas.openxmlformats.org/officeDocument/2006/relationships/image" Target="../media/image671.svg"/><Relationship Id="rId30" Type="http://schemas.openxmlformats.org/officeDocument/2006/relationships/image" Target="../media/image674.png"/><Relationship Id="rId35" Type="http://schemas.openxmlformats.org/officeDocument/2006/relationships/image" Target="../media/image679.svg"/><Relationship Id="rId43" Type="http://schemas.openxmlformats.org/officeDocument/2006/relationships/image" Target="../media/image687.svg"/><Relationship Id="rId48" Type="http://schemas.openxmlformats.org/officeDocument/2006/relationships/image" Target="../media/image692.png"/><Relationship Id="rId8" Type="http://schemas.openxmlformats.org/officeDocument/2006/relationships/image" Target="../media/image652.png"/><Relationship Id="rId51" Type="http://schemas.openxmlformats.org/officeDocument/2006/relationships/image" Target="../media/image695.svg"/><Relationship Id="rId3" Type="http://schemas.openxmlformats.org/officeDocument/2006/relationships/image" Target="../media/image647.svg"/><Relationship Id="rId12" Type="http://schemas.openxmlformats.org/officeDocument/2006/relationships/image" Target="../media/image656.png"/><Relationship Id="rId17" Type="http://schemas.openxmlformats.org/officeDocument/2006/relationships/image" Target="../media/image661.svg"/><Relationship Id="rId25" Type="http://schemas.openxmlformats.org/officeDocument/2006/relationships/image" Target="../media/image669.svg"/><Relationship Id="rId33" Type="http://schemas.openxmlformats.org/officeDocument/2006/relationships/image" Target="../media/image677.svg"/><Relationship Id="rId38" Type="http://schemas.openxmlformats.org/officeDocument/2006/relationships/image" Target="../media/image682.png"/><Relationship Id="rId46" Type="http://schemas.openxmlformats.org/officeDocument/2006/relationships/image" Target="../media/image690.png"/><Relationship Id="rId20" Type="http://schemas.openxmlformats.org/officeDocument/2006/relationships/image" Target="../media/image664.png"/><Relationship Id="rId41" Type="http://schemas.openxmlformats.org/officeDocument/2006/relationships/image" Target="../media/image685.svg"/><Relationship Id="rId54" Type="http://schemas.openxmlformats.org/officeDocument/2006/relationships/image" Target="../media/image698.png"/><Relationship Id="rId1" Type="http://schemas.openxmlformats.org/officeDocument/2006/relationships/slideLayout" Target="../slideLayouts/slideLayout61.xml"/><Relationship Id="rId6" Type="http://schemas.openxmlformats.org/officeDocument/2006/relationships/image" Target="../media/image650.png"/><Relationship Id="rId15" Type="http://schemas.openxmlformats.org/officeDocument/2006/relationships/image" Target="../media/image659.svg"/><Relationship Id="rId23" Type="http://schemas.openxmlformats.org/officeDocument/2006/relationships/image" Target="../media/image667.svg"/><Relationship Id="rId28" Type="http://schemas.openxmlformats.org/officeDocument/2006/relationships/image" Target="../media/image672.png"/><Relationship Id="rId36" Type="http://schemas.openxmlformats.org/officeDocument/2006/relationships/image" Target="../media/image680.png"/><Relationship Id="rId49" Type="http://schemas.openxmlformats.org/officeDocument/2006/relationships/image" Target="../media/image693.svg"/></Relationships>
</file>

<file path=ppt/slides/_rels/slide91.xml.rels><?xml version="1.0" encoding="UTF-8" standalone="yes"?>
<Relationships xmlns="http://schemas.openxmlformats.org/package/2006/relationships"><Relationship Id="rId13" Type="http://schemas.openxmlformats.org/officeDocument/2006/relationships/image" Target="../media/image711.svg"/><Relationship Id="rId18" Type="http://schemas.openxmlformats.org/officeDocument/2006/relationships/image" Target="../media/image716.png"/><Relationship Id="rId26" Type="http://schemas.openxmlformats.org/officeDocument/2006/relationships/image" Target="../media/image724.png"/><Relationship Id="rId39" Type="http://schemas.openxmlformats.org/officeDocument/2006/relationships/image" Target="../media/image737.svg"/><Relationship Id="rId21" Type="http://schemas.openxmlformats.org/officeDocument/2006/relationships/image" Target="../media/image719.svg"/><Relationship Id="rId34" Type="http://schemas.openxmlformats.org/officeDocument/2006/relationships/image" Target="../media/image732.png"/><Relationship Id="rId42" Type="http://schemas.openxmlformats.org/officeDocument/2006/relationships/image" Target="../media/image740.png"/><Relationship Id="rId47" Type="http://schemas.openxmlformats.org/officeDocument/2006/relationships/image" Target="../media/image745.svg"/><Relationship Id="rId50" Type="http://schemas.openxmlformats.org/officeDocument/2006/relationships/image" Target="../media/image748.png"/><Relationship Id="rId7" Type="http://schemas.openxmlformats.org/officeDocument/2006/relationships/image" Target="../media/image705.svg"/><Relationship Id="rId2" Type="http://schemas.openxmlformats.org/officeDocument/2006/relationships/image" Target="../media/image700.png"/><Relationship Id="rId16" Type="http://schemas.openxmlformats.org/officeDocument/2006/relationships/image" Target="../media/image714.png"/><Relationship Id="rId29" Type="http://schemas.openxmlformats.org/officeDocument/2006/relationships/image" Target="../media/image727.svg"/><Relationship Id="rId11" Type="http://schemas.openxmlformats.org/officeDocument/2006/relationships/image" Target="../media/image709.svg"/><Relationship Id="rId24" Type="http://schemas.openxmlformats.org/officeDocument/2006/relationships/image" Target="../media/image722.png"/><Relationship Id="rId32" Type="http://schemas.openxmlformats.org/officeDocument/2006/relationships/image" Target="../media/image730.png"/><Relationship Id="rId37" Type="http://schemas.openxmlformats.org/officeDocument/2006/relationships/image" Target="../media/image735.svg"/><Relationship Id="rId40" Type="http://schemas.openxmlformats.org/officeDocument/2006/relationships/image" Target="../media/image738.png"/><Relationship Id="rId45" Type="http://schemas.openxmlformats.org/officeDocument/2006/relationships/image" Target="../media/image743.svg"/><Relationship Id="rId53" Type="http://schemas.openxmlformats.org/officeDocument/2006/relationships/image" Target="../media/image751.svg"/><Relationship Id="rId5" Type="http://schemas.openxmlformats.org/officeDocument/2006/relationships/image" Target="../media/image703.svg"/><Relationship Id="rId10" Type="http://schemas.openxmlformats.org/officeDocument/2006/relationships/image" Target="../media/image708.png"/><Relationship Id="rId19" Type="http://schemas.openxmlformats.org/officeDocument/2006/relationships/image" Target="../media/image717.svg"/><Relationship Id="rId31" Type="http://schemas.openxmlformats.org/officeDocument/2006/relationships/image" Target="../media/image729.svg"/><Relationship Id="rId44" Type="http://schemas.openxmlformats.org/officeDocument/2006/relationships/image" Target="../media/image742.png"/><Relationship Id="rId52" Type="http://schemas.openxmlformats.org/officeDocument/2006/relationships/image" Target="../media/image750.png"/><Relationship Id="rId4" Type="http://schemas.openxmlformats.org/officeDocument/2006/relationships/image" Target="../media/image702.png"/><Relationship Id="rId9" Type="http://schemas.openxmlformats.org/officeDocument/2006/relationships/image" Target="../media/image707.svg"/><Relationship Id="rId14" Type="http://schemas.openxmlformats.org/officeDocument/2006/relationships/image" Target="../media/image712.png"/><Relationship Id="rId22" Type="http://schemas.openxmlformats.org/officeDocument/2006/relationships/image" Target="../media/image720.png"/><Relationship Id="rId27" Type="http://schemas.openxmlformats.org/officeDocument/2006/relationships/image" Target="../media/image725.svg"/><Relationship Id="rId30" Type="http://schemas.openxmlformats.org/officeDocument/2006/relationships/image" Target="../media/image728.png"/><Relationship Id="rId35" Type="http://schemas.openxmlformats.org/officeDocument/2006/relationships/image" Target="../media/image733.svg"/><Relationship Id="rId43" Type="http://schemas.openxmlformats.org/officeDocument/2006/relationships/image" Target="../media/image741.svg"/><Relationship Id="rId48" Type="http://schemas.openxmlformats.org/officeDocument/2006/relationships/image" Target="../media/image746.png"/><Relationship Id="rId8" Type="http://schemas.openxmlformats.org/officeDocument/2006/relationships/image" Target="../media/image706.png"/><Relationship Id="rId51" Type="http://schemas.openxmlformats.org/officeDocument/2006/relationships/image" Target="../media/image749.svg"/><Relationship Id="rId3" Type="http://schemas.openxmlformats.org/officeDocument/2006/relationships/image" Target="../media/image701.svg"/><Relationship Id="rId12" Type="http://schemas.openxmlformats.org/officeDocument/2006/relationships/image" Target="../media/image710.png"/><Relationship Id="rId17" Type="http://schemas.openxmlformats.org/officeDocument/2006/relationships/image" Target="../media/image715.svg"/><Relationship Id="rId25" Type="http://schemas.openxmlformats.org/officeDocument/2006/relationships/image" Target="../media/image723.svg"/><Relationship Id="rId33" Type="http://schemas.openxmlformats.org/officeDocument/2006/relationships/image" Target="../media/image731.svg"/><Relationship Id="rId38" Type="http://schemas.openxmlformats.org/officeDocument/2006/relationships/image" Target="../media/image736.png"/><Relationship Id="rId46" Type="http://schemas.openxmlformats.org/officeDocument/2006/relationships/image" Target="../media/image744.png"/><Relationship Id="rId20" Type="http://schemas.openxmlformats.org/officeDocument/2006/relationships/image" Target="../media/image718.png"/><Relationship Id="rId41" Type="http://schemas.openxmlformats.org/officeDocument/2006/relationships/image" Target="../media/image739.svg"/><Relationship Id="rId1" Type="http://schemas.openxmlformats.org/officeDocument/2006/relationships/slideLayout" Target="../slideLayouts/slideLayout62.xml"/><Relationship Id="rId6" Type="http://schemas.openxmlformats.org/officeDocument/2006/relationships/image" Target="../media/image704.png"/><Relationship Id="rId15" Type="http://schemas.openxmlformats.org/officeDocument/2006/relationships/image" Target="../media/image713.svg"/><Relationship Id="rId23" Type="http://schemas.openxmlformats.org/officeDocument/2006/relationships/image" Target="../media/image721.svg"/><Relationship Id="rId28" Type="http://schemas.openxmlformats.org/officeDocument/2006/relationships/image" Target="../media/image726.png"/><Relationship Id="rId36" Type="http://schemas.openxmlformats.org/officeDocument/2006/relationships/image" Target="../media/image734.png"/><Relationship Id="rId49" Type="http://schemas.openxmlformats.org/officeDocument/2006/relationships/image" Target="../media/image747.svg"/></Relationships>
</file>

<file path=ppt/slides/_rels/slide92.xml.rels><?xml version="1.0" encoding="UTF-8" standalone="yes"?>
<Relationships xmlns="http://schemas.openxmlformats.org/package/2006/relationships"><Relationship Id="rId2" Type="http://schemas.openxmlformats.org/officeDocument/2006/relationships/image" Target="../media/image752.png"/><Relationship Id="rId1" Type="http://schemas.openxmlformats.org/officeDocument/2006/relationships/slideLayout" Target="../slideLayouts/slideLayout45.xml"/></Relationships>
</file>

<file path=ppt/slides/_rels/slide93.xml.rels><?xml version="1.0" encoding="UTF-8" standalone="yes"?>
<Relationships xmlns="http://schemas.openxmlformats.org/package/2006/relationships"><Relationship Id="rId3" Type="http://schemas.openxmlformats.org/officeDocument/2006/relationships/image" Target="../media/image754.png"/><Relationship Id="rId2" Type="http://schemas.openxmlformats.org/officeDocument/2006/relationships/image" Target="../media/image753.png"/><Relationship Id="rId1" Type="http://schemas.openxmlformats.org/officeDocument/2006/relationships/slideLayout" Target="../slideLayouts/slideLayout59.xml"/><Relationship Id="rId5" Type="http://schemas.openxmlformats.org/officeDocument/2006/relationships/image" Target="../media/image756.png"/><Relationship Id="rId4" Type="http://schemas.openxmlformats.org/officeDocument/2006/relationships/image" Target="../media/image755.png"/></Relationships>
</file>

<file path=ppt/slides/_rels/slide94.xml.rels><?xml version="1.0" encoding="UTF-8" standalone="yes"?>
<Relationships xmlns="http://schemas.openxmlformats.org/package/2006/relationships"><Relationship Id="rId8" Type="http://schemas.openxmlformats.org/officeDocument/2006/relationships/image" Target="../media/image763.png"/><Relationship Id="rId13" Type="http://schemas.openxmlformats.org/officeDocument/2006/relationships/image" Target="../media/image768.svg"/><Relationship Id="rId3" Type="http://schemas.openxmlformats.org/officeDocument/2006/relationships/image" Target="../media/image758.png"/><Relationship Id="rId7" Type="http://schemas.openxmlformats.org/officeDocument/2006/relationships/image" Target="../media/image762.svg"/><Relationship Id="rId12" Type="http://schemas.openxmlformats.org/officeDocument/2006/relationships/image" Target="../media/image767.png"/><Relationship Id="rId2" Type="http://schemas.openxmlformats.org/officeDocument/2006/relationships/image" Target="../media/image757.png"/><Relationship Id="rId1" Type="http://schemas.openxmlformats.org/officeDocument/2006/relationships/slideLayout" Target="../slideLayouts/slideLayout59.xml"/><Relationship Id="rId6" Type="http://schemas.openxmlformats.org/officeDocument/2006/relationships/image" Target="../media/image761.png"/><Relationship Id="rId11" Type="http://schemas.openxmlformats.org/officeDocument/2006/relationships/image" Target="../media/image766.svg"/><Relationship Id="rId5" Type="http://schemas.openxmlformats.org/officeDocument/2006/relationships/image" Target="../media/image760.png"/><Relationship Id="rId15" Type="http://schemas.openxmlformats.org/officeDocument/2006/relationships/image" Target="../media/image770.svg"/><Relationship Id="rId10" Type="http://schemas.openxmlformats.org/officeDocument/2006/relationships/image" Target="../media/image765.png"/><Relationship Id="rId4" Type="http://schemas.openxmlformats.org/officeDocument/2006/relationships/image" Target="../media/image759.png"/><Relationship Id="rId9" Type="http://schemas.openxmlformats.org/officeDocument/2006/relationships/image" Target="../media/image764.svg"/><Relationship Id="rId14" Type="http://schemas.openxmlformats.org/officeDocument/2006/relationships/image" Target="../media/image769.png"/></Relationships>
</file>

<file path=ppt/slides/_rels/slide95.xml.rels><?xml version="1.0" encoding="UTF-8" standalone="yes"?>
<Relationships xmlns="http://schemas.openxmlformats.org/package/2006/relationships"><Relationship Id="rId3" Type="http://schemas.openxmlformats.org/officeDocument/2006/relationships/image" Target="../media/image772.png"/><Relationship Id="rId2" Type="http://schemas.openxmlformats.org/officeDocument/2006/relationships/image" Target="../media/image771.png"/><Relationship Id="rId1" Type="http://schemas.openxmlformats.org/officeDocument/2006/relationships/slideLayout" Target="../slideLayouts/slideLayout59.xml"/><Relationship Id="rId5" Type="http://schemas.openxmlformats.org/officeDocument/2006/relationships/image" Target="../media/image774.png"/><Relationship Id="rId4" Type="http://schemas.openxmlformats.org/officeDocument/2006/relationships/image" Target="../media/image773.png"/></Relationships>
</file>

<file path=ppt/slides/_rels/slide96.xml.rels><?xml version="1.0" encoding="UTF-8" standalone="yes"?>
<Relationships xmlns="http://schemas.openxmlformats.org/package/2006/relationships"><Relationship Id="rId3" Type="http://schemas.openxmlformats.org/officeDocument/2006/relationships/image" Target="../media/image776.png"/><Relationship Id="rId2" Type="http://schemas.openxmlformats.org/officeDocument/2006/relationships/image" Target="../media/image775.png"/><Relationship Id="rId1" Type="http://schemas.openxmlformats.org/officeDocument/2006/relationships/slideLayout" Target="../slideLayouts/slideLayout59.xml"/><Relationship Id="rId5" Type="http://schemas.openxmlformats.org/officeDocument/2006/relationships/image" Target="../media/image778.png"/><Relationship Id="rId4" Type="http://schemas.openxmlformats.org/officeDocument/2006/relationships/image" Target="../media/image777.png"/></Relationships>
</file>

<file path=ppt/slides/_rels/slide97.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image" Target="../media/image779.png"/><Relationship Id="rId1" Type="http://schemas.openxmlformats.org/officeDocument/2006/relationships/slideLayout" Target="../slideLayouts/slideLayout59.xml"/><Relationship Id="rId4" Type="http://schemas.openxmlformats.org/officeDocument/2006/relationships/image" Target="../media/image781.png"/></Relationships>
</file>

<file path=ppt/slides/_rels/slide98.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image" Target="../media/image782.png"/><Relationship Id="rId1" Type="http://schemas.openxmlformats.org/officeDocument/2006/relationships/slideLayout" Target="../slideLayouts/slideLayout59.xml"/><Relationship Id="rId5" Type="http://schemas.openxmlformats.org/officeDocument/2006/relationships/image" Target="../media/image785.png"/><Relationship Id="rId4" Type="http://schemas.openxmlformats.org/officeDocument/2006/relationships/image" Target="../media/image784.png"/></Relationships>
</file>

<file path=ppt/slides/_rels/slide99.xml.rels><?xml version="1.0" encoding="UTF-8" standalone="yes"?>
<Relationships xmlns="http://schemas.openxmlformats.org/package/2006/relationships"><Relationship Id="rId8" Type="http://schemas.openxmlformats.org/officeDocument/2006/relationships/image" Target="../media/image792.png"/><Relationship Id="rId3" Type="http://schemas.openxmlformats.org/officeDocument/2006/relationships/image" Target="../media/image787.svg"/><Relationship Id="rId7" Type="http://schemas.openxmlformats.org/officeDocument/2006/relationships/image" Target="../media/image791.svg"/><Relationship Id="rId2" Type="http://schemas.openxmlformats.org/officeDocument/2006/relationships/image" Target="../media/image786.png"/><Relationship Id="rId1" Type="http://schemas.openxmlformats.org/officeDocument/2006/relationships/slideLayout" Target="../slideLayouts/slideLayout59.xml"/><Relationship Id="rId6" Type="http://schemas.openxmlformats.org/officeDocument/2006/relationships/image" Target="../media/image790.png"/><Relationship Id="rId5" Type="http://schemas.openxmlformats.org/officeDocument/2006/relationships/image" Target="../media/image789.svg"/><Relationship Id="rId4" Type="http://schemas.openxmlformats.org/officeDocument/2006/relationships/image" Target="../media/image788.png"/><Relationship Id="rId9" Type="http://schemas.openxmlformats.org/officeDocument/2006/relationships/image" Target="../media/image79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152400" y="1473200"/>
            <a:ext cx="9650413" cy="2595563"/>
          </a:xfrm>
        </p:spPr>
        <p:txBody>
          <a:bodyPr/>
          <a:lstStyle/>
          <a:p>
            <a:pPr eaLnBrk="1" hangingPunct="1"/>
            <a:r>
              <a:rPr lang="en-US" altLang="en-US" dirty="0"/>
              <a:t>AWS</a:t>
            </a:r>
            <a:br>
              <a:rPr lang="en-US" altLang="en-US" dirty="0"/>
            </a:br>
            <a:r>
              <a:rPr lang="en-US" altLang="en-US" dirty="0"/>
              <a:t>Architecture</a:t>
            </a:r>
            <a:br>
              <a:rPr lang="en-US" altLang="en-US" dirty="0"/>
            </a:br>
            <a:r>
              <a:rPr lang="en-US" altLang="en-US" dirty="0"/>
              <a:t>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Release 11.1-2021.09.21</a:t>
            </a:r>
          </a:p>
          <a:p>
            <a:pPr eaLnBrk="1" fontAlgn="auto" hangingPunct="1">
              <a:spcAft>
                <a:spcPts val="0"/>
              </a:spcAft>
              <a:defRPr/>
            </a:pPr>
            <a:endParaRPr lang="en-US" dirty="0"/>
          </a:p>
        </p:txBody>
      </p:sp>
      <p:sp>
        <p:nvSpPr>
          <p:cNvPr id="37891" name="Footer Placeholder 3">
            <a:extLst>
              <a:ext uri="{FF2B5EF4-FFF2-40B4-BE49-F238E27FC236}">
                <a16:creationId xmlns:a16="http://schemas.microsoft.com/office/drawing/2014/main" id="{6C55D174-A357-2A4D-9BA3-0C69C9DFEE3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7892" name="Slide Number Placeholder 6">
            <a:extLst>
              <a:ext uri="{FF2B5EF4-FFF2-40B4-BE49-F238E27FC236}">
                <a16:creationId xmlns:a16="http://schemas.microsoft.com/office/drawing/2014/main" id="{8810AC8B-D51F-1C41-B470-2716531C6FAA}"/>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9ECAB34-B7E6-C04B-8946-0FBE75C4266F}" type="slidenum">
              <a:rPr lang="en-US" altLang="en-US" smtClean="0">
                <a:solidFill>
                  <a:schemeClr val="bg1"/>
                </a:solidFill>
                <a:latin typeface="Arial" panose="020B0604020202020204" pitchFamily="34" charset="0"/>
              </a:rPr>
              <a:pPr fontAlgn="base">
                <a:spcBef>
                  <a:spcPct val="0"/>
                </a:spcBef>
                <a:spcAft>
                  <a:spcPct val="0"/>
                </a:spcAft>
              </a:pPr>
              <a:t>1</a:t>
            </a:fld>
            <a:endParaRPr lang="en-US" altLang="en-US" dirty="0">
              <a:solidFill>
                <a:schemeClr val="bg1"/>
              </a:solidFill>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a:extLst>
              <a:ext uri="{FF2B5EF4-FFF2-40B4-BE49-F238E27FC236}">
                <a16:creationId xmlns:a16="http://schemas.microsoft.com/office/drawing/2014/main" id="{D6C1A87A-319B-2E41-AD17-F59AC55CB791}"/>
              </a:ext>
            </a:extLst>
          </p:cNvPr>
          <p:cNvSpPr/>
          <p:nvPr/>
        </p:nvSpPr>
        <p:spPr>
          <a:xfrm>
            <a:off x="3584216" y="1335813"/>
            <a:ext cx="1345200" cy="801526"/>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116" name="Footer Placeholder 36">
            <a:extLst>
              <a:ext uri="{FF2B5EF4-FFF2-40B4-BE49-F238E27FC236}">
                <a16:creationId xmlns:a16="http://schemas.microsoft.com/office/drawing/2014/main" id="{BA05FEBD-5480-2847-AD33-116264A8E1B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7117" name="Slide Number Placeholder 37">
            <a:extLst>
              <a:ext uri="{FF2B5EF4-FFF2-40B4-BE49-F238E27FC236}">
                <a16:creationId xmlns:a16="http://schemas.microsoft.com/office/drawing/2014/main" id="{2E567938-C0BD-E540-B624-F078B8BCE8A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6A2D43-0584-8040-91B5-2138A277CB9C}" type="slidenum">
              <a:rPr lang="en-US" altLang="en-US" smtClean="0">
                <a:solidFill>
                  <a:schemeClr val="bg1"/>
                </a:solidFill>
                <a:latin typeface="Arial" panose="020B0604020202020204" pitchFamily="34" charset="0"/>
              </a:rPr>
              <a:pPr fontAlgn="base">
                <a:spcBef>
                  <a:spcPct val="0"/>
                </a:spcBef>
                <a:spcAft>
                  <a:spcPct val="0"/>
                </a:spcAft>
              </a:pPr>
              <a:t>10</a:t>
            </a:fld>
            <a:endParaRPr lang="en-US" altLang="en-US" dirty="0">
              <a:solidFill>
                <a:schemeClr val="bg1"/>
              </a:solidFill>
              <a:latin typeface="Arial" panose="020B0604020202020204" pitchFamily="34" charset="0"/>
            </a:endParaRPr>
          </a:p>
        </p:txBody>
      </p:sp>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39" name="TextBox 38">
            <a:extLst>
              <a:ext uri="{FF2B5EF4-FFF2-40B4-BE49-F238E27FC236}">
                <a16:creationId xmlns:a16="http://schemas.microsoft.com/office/drawing/2014/main" id="{87AA1C9E-CD5C-A94F-B9DF-DA15A0573041}"/>
              </a:ext>
            </a:extLst>
          </p:cNvPr>
          <p:cNvSpPr txBox="1"/>
          <p:nvPr/>
        </p:nvSpPr>
        <p:spPr>
          <a:xfrm>
            <a:off x="379497" y="179878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Layered groups</a:t>
            </a:r>
          </a:p>
        </p:txBody>
      </p:sp>
      <p:sp>
        <p:nvSpPr>
          <p:cNvPr id="40" name="TextBox 39">
            <a:extLst>
              <a:ext uri="{FF2B5EF4-FFF2-40B4-BE49-F238E27FC236}">
                <a16:creationId xmlns:a16="http://schemas.microsoft.com/office/drawing/2014/main" id="{DFAD4869-01B5-BC48-B98C-5CCC6A554BE3}"/>
              </a:ext>
            </a:extLst>
          </p:cNvPr>
          <p:cNvSpPr txBox="1"/>
          <p:nvPr/>
        </p:nvSpPr>
        <p:spPr>
          <a:xfrm>
            <a:off x="379497" y="2358964"/>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Service icon</a:t>
            </a:r>
          </a:p>
        </p:txBody>
      </p:sp>
      <p:sp>
        <p:nvSpPr>
          <p:cNvPr id="41" name="TextBox 40">
            <a:extLst>
              <a:ext uri="{FF2B5EF4-FFF2-40B4-BE49-F238E27FC236}">
                <a16:creationId xmlns:a16="http://schemas.microsoft.com/office/drawing/2014/main" id="{099FDF47-BDBA-2F44-8EB2-82DAA407B1B1}"/>
              </a:ext>
            </a:extLst>
          </p:cNvPr>
          <p:cNvSpPr txBox="1"/>
          <p:nvPr/>
        </p:nvSpPr>
        <p:spPr>
          <a:xfrm>
            <a:off x="379497" y="4519905"/>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Resource icon</a:t>
            </a:r>
          </a:p>
        </p:txBody>
      </p:sp>
      <p:sp>
        <p:nvSpPr>
          <p:cNvPr id="42" name="TextBox 41">
            <a:extLst>
              <a:ext uri="{FF2B5EF4-FFF2-40B4-BE49-F238E27FC236}">
                <a16:creationId xmlns:a16="http://schemas.microsoft.com/office/drawing/2014/main" id="{4C3BD508-A9CC-8F4D-837B-68EAD86AC7E6}"/>
              </a:ext>
            </a:extLst>
          </p:cNvPr>
          <p:cNvSpPr txBox="1"/>
          <p:nvPr/>
        </p:nvSpPr>
        <p:spPr>
          <a:xfrm>
            <a:off x="379497" y="1083072"/>
            <a:ext cx="2570206"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Group icon</a:t>
            </a:r>
          </a:p>
        </p:txBody>
      </p:sp>
      <p:cxnSp>
        <p:nvCxnSpPr>
          <p:cNvPr id="44" name="Straight Connector 43">
            <a:extLst>
              <a:ext uri="{FF2B5EF4-FFF2-40B4-BE49-F238E27FC236}">
                <a16:creationId xmlns:a16="http://schemas.microsoft.com/office/drawing/2014/main" id="{C4003EEB-7E48-5C4B-B330-B36F0FBEB5B7}"/>
              </a:ext>
            </a:extLst>
          </p:cNvPr>
          <p:cNvCxnSpPr>
            <a:cxnSpLocks/>
          </p:cNvCxnSpPr>
          <p:nvPr/>
        </p:nvCxnSpPr>
        <p:spPr>
          <a:xfrm>
            <a:off x="2094417" y="1990781"/>
            <a:ext cx="1489799"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C9AC08-4F1C-EA40-BA9B-85417F8FA1B7}"/>
              </a:ext>
            </a:extLst>
          </p:cNvPr>
          <p:cNvCxnSpPr>
            <a:cxnSpLocks/>
          </p:cNvCxnSpPr>
          <p:nvPr/>
        </p:nvCxnSpPr>
        <p:spPr>
          <a:xfrm>
            <a:off x="1635521" y="1263934"/>
            <a:ext cx="2909307"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4ED084E-134F-3C43-88B0-C497DC66EF56}"/>
              </a:ext>
            </a:extLst>
          </p:cNvPr>
          <p:cNvSpPr/>
          <p:nvPr/>
        </p:nvSpPr>
        <p:spPr>
          <a:xfrm>
            <a:off x="4708930" y="1966717"/>
            <a:ext cx="6806323" cy="3394919"/>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ln w="0"/>
                <a:solidFill>
                  <a:schemeClr val="accent6"/>
                </a:solidFill>
                <a:latin typeface="Arial" panose="020B0604020202020204" pitchFamily="34" charset="0"/>
                <a:cs typeface="Arial" panose="020B0604020202020204" pitchFamily="34" charset="0"/>
              </a:rPr>
              <a:t>VPC</a:t>
            </a:r>
          </a:p>
        </p:txBody>
      </p:sp>
      <p:sp>
        <p:nvSpPr>
          <p:cNvPr id="49" name="Rectangle 48">
            <a:extLst>
              <a:ext uri="{FF2B5EF4-FFF2-40B4-BE49-F238E27FC236}">
                <a16:creationId xmlns:a16="http://schemas.microsoft.com/office/drawing/2014/main" id="{C4B84CB2-3636-3247-BF16-7F5D8F01E041}"/>
              </a:ext>
            </a:extLst>
          </p:cNvPr>
          <p:cNvSpPr/>
          <p:nvPr/>
        </p:nvSpPr>
        <p:spPr>
          <a:xfrm>
            <a:off x="4635319" y="1087452"/>
            <a:ext cx="6974443" cy="4715862"/>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rgbClr val="FAFAFA"/>
                </a:solidFill>
                <a:latin typeface="Arial" panose="020B0604020202020204" pitchFamily="34" charset="0"/>
                <a:cs typeface="Arial" panose="020B0604020202020204" pitchFamily="34" charset="0"/>
              </a:rPr>
              <a:t>AWS Cloud</a:t>
            </a:r>
          </a:p>
        </p:txBody>
      </p:sp>
      <p:sp>
        <p:nvSpPr>
          <p:cNvPr id="50" name="Rectangle 49">
            <a:extLst>
              <a:ext uri="{FF2B5EF4-FFF2-40B4-BE49-F238E27FC236}">
                <a16:creationId xmlns:a16="http://schemas.microsoft.com/office/drawing/2014/main" id="{850D0C08-8DB5-A34E-9C0A-542E572D39EE}"/>
              </a:ext>
            </a:extLst>
          </p:cNvPr>
          <p:cNvSpPr/>
          <p:nvPr/>
        </p:nvSpPr>
        <p:spPr>
          <a:xfrm>
            <a:off x="5086846"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1</a:t>
            </a:r>
          </a:p>
        </p:txBody>
      </p:sp>
      <p:sp>
        <p:nvSpPr>
          <p:cNvPr id="51" name="Rectangle 50">
            <a:extLst>
              <a:ext uri="{FF2B5EF4-FFF2-40B4-BE49-F238E27FC236}">
                <a16:creationId xmlns:a16="http://schemas.microsoft.com/office/drawing/2014/main" id="{DC1E2E24-48B0-E648-A152-EDE87C541201}"/>
              </a:ext>
            </a:extLst>
          </p:cNvPr>
          <p:cNvSpPr/>
          <p:nvPr/>
        </p:nvSpPr>
        <p:spPr>
          <a:xfrm>
            <a:off x="5173889" y="3244467"/>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2" name="Rectangle 51">
            <a:extLst>
              <a:ext uri="{FF2B5EF4-FFF2-40B4-BE49-F238E27FC236}">
                <a16:creationId xmlns:a16="http://schemas.microsoft.com/office/drawing/2014/main" id="{3FC0DD88-617F-1443-9D58-968DC97591C9}"/>
              </a:ext>
            </a:extLst>
          </p:cNvPr>
          <p:cNvSpPr/>
          <p:nvPr/>
        </p:nvSpPr>
        <p:spPr>
          <a:xfrm>
            <a:off x="9315082" y="1580980"/>
            <a:ext cx="2108215" cy="3891076"/>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00A0C8"/>
                </a:solidFill>
                <a:latin typeface="Arial" panose="020B0604020202020204" pitchFamily="34" charset="0"/>
                <a:cs typeface="Arial" panose="020B0604020202020204" pitchFamily="34" charset="0"/>
              </a:rPr>
              <a:t>Availability Zone 2</a:t>
            </a:r>
          </a:p>
        </p:txBody>
      </p:sp>
      <p:sp>
        <p:nvSpPr>
          <p:cNvPr id="53" name="Rectangle 52">
            <a:extLst>
              <a:ext uri="{FF2B5EF4-FFF2-40B4-BE49-F238E27FC236}">
                <a16:creationId xmlns:a16="http://schemas.microsoft.com/office/drawing/2014/main" id="{00B4B0C8-6D14-284D-B119-75AD2529DE7F}"/>
              </a:ext>
            </a:extLst>
          </p:cNvPr>
          <p:cNvSpPr/>
          <p:nvPr/>
        </p:nvSpPr>
        <p:spPr>
          <a:xfrm>
            <a:off x="5173889" y="4299582"/>
            <a:ext cx="6155441" cy="97617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spcBef>
                <a:spcPts val="1000"/>
              </a:spcBef>
            </a:pPr>
            <a:r>
              <a:rPr lang="en-US" sz="1200" dirty="0">
                <a:solidFill>
                  <a:srgbClr val="FF9900"/>
                </a:solidFill>
                <a:latin typeface="Arial" panose="020B0604020202020204" pitchFamily="34" charset="0"/>
                <a:cs typeface="Arial" panose="020B0604020202020204" pitchFamily="34" charset="0"/>
              </a:rPr>
              <a:t>Auto Scaling group</a:t>
            </a:r>
          </a:p>
        </p:txBody>
      </p:sp>
      <p:sp>
        <p:nvSpPr>
          <p:cNvPr id="54" name="TextBox 53">
            <a:extLst>
              <a:ext uri="{FF2B5EF4-FFF2-40B4-BE49-F238E27FC236}">
                <a16:creationId xmlns:a16="http://schemas.microsoft.com/office/drawing/2014/main" id="{6CEE8AB2-3FC6-3643-894C-4B461D9242D4}"/>
              </a:ext>
            </a:extLst>
          </p:cNvPr>
          <p:cNvSpPr txBox="1"/>
          <p:nvPr/>
        </p:nvSpPr>
        <p:spPr>
          <a:xfrm>
            <a:off x="5251931" y="2771858"/>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NAT gateway</a:t>
            </a:r>
          </a:p>
        </p:txBody>
      </p:sp>
      <p:sp>
        <p:nvSpPr>
          <p:cNvPr id="55" name="TextBox 54">
            <a:extLst>
              <a:ext uri="{FF2B5EF4-FFF2-40B4-BE49-F238E27FC236}">
                <a16:creationId xmlns:a16="http://schemas.microsoft.com/office/drawing/2014/main" id="{460B6B83-5B02-DF49-A8A2-9E592A20E26E}"/>
              </a:ext>
            </a:extLst>
          </p:cNvPr>
          <p:cNvSpPr txBox="1"/>
          <p:nvPr/>
        </p:nvSpPr>
        <p:spPr>
          <a:xfrm>
            <a:off x="9467898" y="2771858"/>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NAT gateway</a:t>
            </a:r>
          </a:p>
        </p:txBody>
      </p:sp>
      <p:sp>
        <p:nvSpPr>
          <p:cNvPr id="56" name="TextBox 55">
            <a:extLst>
              <a:ext uri="{FF2B5EF4-FFF2-40B4-BE49-F238E27FC236}">
                <a16:creationId xmlns:a16="http://schemas.microsoft.com/office/drawing/2014/main" id="{5FFA9B5B-565C-4040-99AB-E218DC5B8A79}"/>
              </a:ext>
            </a:extLst>
          </p:cNvPr>
          <p:cNvSpPr txBox="1"/>
          <p:nvPr/>
        </p:nvSpPr>
        <p:spPr>
          <a:xfrm>
            <a:off x="5251931" y="3839247"/>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sp>
        <p:nvSpPr>
          <p:cNvPr id="57" name="TextBox 56">
            <a:extLst>
              <a:ext uri="{FF2B5EF4-FFF2-40B4-BE49-F238E27FC236}">
                <a16:creationId xmlns:a16="http://schemas.microsoft.com/office/drawing/2014/main" id="{A755E188-E65B-3243-BBD4-2A0A63FFFF87}"/>
              </a:ext>
            </a:extLst>
          </p:cNvPr>
          <p:cNvSpPr txBox="1"/>
          <p:nvPr/>
        </p:nvSpPr>
        <p:spPr>
          <a:xfrm>
            <a:off x="9480167" y="3839247"/>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sp>
        <p:nvSpPr>
          <p:cNvPr id="58" name="TextBox 57">
            <a:extLst>
              <a:ext uri="{FF2B5EF4-FFF2-40B4-BE49-F238E27FC236}">
                <a16:creationId xmlns:a16="http://schemas.microsoft.com/office/drawing/2014/main" id="{95F88192-AE63-0B4A-AFC3-DDDB695E9AE9}"/>
              </a:ext>
            </a:extLst>
          </p:cNvPr>
          <p:cNvSpPr txBox="1"/>
          <p:nvPr/>
        </p:nvSpPr>
        <p:spPr>
          <a:xfrm>
            <a:off x="5251931" y="4906632"/>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sp>
        <p:nvSpPr>
          <p:cNvPr id="59" name="TextBox 58">
            <a:extLst>
              <a:ext uri="{FF2B5EF4-FFF2-40B4-BE49-F238E27FC236}">
                <a16:creationId xmlns:a16="http://schemas.microsoft.com/office/drawing/2014/main" id="{B8DC9072-B3B3-5646-B23B-9A14BDA8CCB0}"/>
              </a:ext>
            </a:extLst>
          </p:cNvPr>
          <p:cNvSpPr txBox="1"/>
          <p:nvPr/>
        </p:nvSpPr>
        <p:spPr>
          <a:xfrm>
            <a:off x="9480167" y="4906632"/>
            <a:ext cx="1778046" cy="276999"/>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Instance</a:t>
            </a:r>
          </a:p>
        </p:txBody>
      </p:sp>
      <p:pic>
        <p:nvPicPr>
          <p:cNvPr id="60" name="Graphic 59">
            <a:extLst>
              <a:ext uri="{FF2B5EF4-FFF2-40B4-BE49-F238E27FC236}">
                <a16:creationId xmlns:a16="http://schemas.microsoft.com/office/drawing/2014/main" id="{5433DA68-442E-E641-AE7A-AA5DB29148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01235" y="2047414"/>
            <a:ext cx="715680" cy="715680"/>
          </a:xfrm>
          <a:prstGeom prst="rect">
            <a:avLst/>
          </a:prstGeom>
        </p:spPr>
      </p:pic>
      <p:sp>
        <p:nvSpPr>
          <p:cNvPr id="61" name="TextBox 60">
            <a:extLst>
              <a:ext uri="{FF2B5EF4-FFF2-40B4-BE49-F238E27FC236}">
                <a16:creationId xmlns:a16="http://schemas.microsoft.com/office/drawing/2014/main" id="{AA04AC5F-9F37-A24B-A795-2C6B3DA17E74}"/>
              </a:ext>
            </a:extLst>
          </p:cNvPr>
          <p:cNvSpPr txBox="1"/>
          <p:nvPr/>
        </p:nvSpPr>
        <p:spPr>
          <a:xfrm>
            <a:off x="7437352" y="2720674"/>
            <a:ext cx="1624821" cy="461665"/>
          </a:xfrm>
          <a:prstGeom prst="rect">
            <a:avLst/>
          </a:prstGeom>
          <a:noFill/>
        </p:spPr>
        <p:txBody>
          <a:bodyPr wrap="square" rtlCol="0">
            <a:spAutoFit/>
          </a:bodyPr>
          <a:lstStyle/>
          <a:p>
            <a:pPr algn="ctr"/>
            <a:r>
              <a:rPr lang="en-US" sz="1200" dirty="0">
                <a:solidFill>
                  <a:srgbClr val="FAFAFA"/>
                </a:solidFill>
                <a:latin typeface="Arial" panose="020B0604020202020204" pitchFamily="34" charset="0"/>
                <a:cs typeface="Arial" panose="020B0604020202020204" pitchFamily="34" charset="0"/>
              </a:rPr>
              <a:t>Amazon EC2 Auto Scaling</a:t>
            </a:r>
          </a:p>
        </p:txBody>
      </p:sp>
      <p:pic>
        <p:nvPicPr>
          <p:cNvPr id="66" name="Graphic 65">
            <a:extLst>
              <a:ext uri="{FF2B5EF4-FFF2-40B4-BE49-F238E27FC236}">
                <a16:creationId xmlns:a16="http://schemas.microsoft.com/office/drawing/2014/main" id="{9D5F23C7-5FA5-FD44-9806-F0606CFF81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2" y="3396251"/>
            <a:ext cx="385242" cy="385242"/>
          </a:xfrm>
          <a:prstGeom prst="rect">
            <a:avLst/>
          </a:prstGeom>
        </p:spPr>
      </p:pic>
      <p:pic>
        <p:nvPicPr>
          <p:cNvPr id="67" name="Graphic 66">
            <a:extLst>
              <a:ext uri="{FF2B5EF4-FFF2-40B4-BE49-F238E27FC236}">
                <a16:creationId xmlns:a16="http://schemas.microsoft.com/office/drawing/2014/main" id="{BA7C2B12-1B2C-E545-8DD7-2D10E5F401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8331" y="4491063"/>
            <a:ext cx="385242" cy="385242"/>
          </a:xfrm>
          <a:prstGeom prst="rect">
            <a:avLst/>
          </a:prstGeom>
        </p:spPr>
      </p:pic>
      <p:pic>
        <p:nvPicPr>
          <p:cNvPr id="68" name="Graphic 67">
            <a:extLst>
              <a:ext uri="{FF2B5EF4-FFF2-40B4-BE49-F238E27FC236}">
                <a16:creationId xmlns:a16="http://schemas.microsoft.com/office/drawing/2014/main" id="{1E27DDFE-EA66-2349-B6FC-61C72127F1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889" y="3396251"/>
            <a:ext cx="385242" cy="385242"/>
          </a:xfrm>
          <a:prstGeom prst="rect">
            <a:avLst/>
          </a:prstGeom>
        </p:spPr>
      </p:pic>
      <p:pic>
        <p:nvPicPr>
          <p:cNvPr id="69" name="Graphic 68">
            <a:extLst>
              <a:ext uri="{FF2B5EF4-FFF2-40B4-BE49-F238E27FC236}">
                <a16:creationId xmlns:a16="http://schemas.microsoft.com/office/drawing/2014/main" id="{CC95F7E8-6FC3-4649-89EB-C886AE9E1C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2888" y="4491063"/>
            <a:ext cx="385242" cy="385242"/>
          </a:xfrm>
          <a:prstGeom prst="rect">
            <a:avLst/>
          </a:prstGeom>
        </p:spPr>
      </p:pic>
      <p:pic>
        <p:nvPicPr>
          <p:cNvPr id="70" name="Graphic 69">
            <a:extLst>
              <a:ext uri="{FF2B5EF4-FFF2-40B4-BE49-F238E27FC236}">
                <a16:creationId xmlns:a16="http://schemas.microsoft.com/office/drawing/2014/main" id="{4E0C94BC-0F12-A340-88D9-FA05B186F0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0414" y="2276109"/>
            <a:ext cx="453159" cy="453159"/>
          </a:xfrm>
          <a:prstGeom prst="rect">
            <a:avLst/>
          </a:prstGeom>
        </p:spPr>
      </p:pic>
      <p:pic>
        <p:nvPicPr>
          <p:cNvPr id="71" name="Graphic 70">
            <a:extLst>
              <a:ext uri="{FF2B5EF4-FFF2-40B4-BE49-F238E27FC236}">
                <a16:creationId xmlns:a16="http://schemas.microsoft.com/office/drawing/2014/main" id="{68EA2C9E-49D0-6046-AEAE-3589073DAC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6034" y="2276109"/>
            <a:ext cx="453159" cy="453159"/>
          </a:xfrm>
          <a:prstGeom prst="rect">
            <a:avLst/>
          </a:prstGeom>
        </p:spPr>
      </p:pic>
      <p:cxnSp>
        <p:nvCxnSpPr>
          <p:cNvPr id="46" name="Straight Connector 45">
            <a:extLst>
              <a:ext uri="{FF2B5EF4-FFF2-40B4-BE49-F238E27FC236}">
                <a16:creationId xmlns:a16="http://schemas.microsoft.com/office/drawing/2014/main" id="{B01A6669-1A77-274F-971B-383E3C148892}"/>
              </a:ext>
            </a:extLst>
          </p:cNvPr>
          <p:cNvCxnSpPr>
            <a:cxnSpLocks/>
          </p:cNvCxnSpPr>
          <p:nvPr/>
        </p:nvCxnSpPr>
        <p:spPr>
          <a:xfrm>
            <a:off x="1842869" y="2532613"/>
            <a:ext cx="592172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BBDFB2F-255E-C844-8D21-51375969A638}"/>
              </a:ext>
            </a:extLst>
          </p:cNvPr>
          <p:cNvCxnSpPr>
            <a:cxnSpLocks/>
          </p:cNvCxnSpPr>
          <p:nvPr/>
        </p:nvCxnSpPr>
        <p:spPr>
          <a:xfrm>
            <a:off x="1928955" y="4709475"/>
            <a:ext cx="3880174"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5FFD02CD-4754-8149-9326-9ED6F83D262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8907" y="1087452"/>
            <a:ext cx="381000" cy="381000"/>
          </a:xfrm>
          <a:prstGeom prst="rect">
            <a:avLst/>
          </a:prstGeom>
        </p:spPr>
      </p:pic>
      <p:pic>
        <p:nvPicPr>
          <p:cNvPr id="5" name="Graphic 4">
            <a:extLst>
              <a:ext uri="{FF2B5EF4-FFF2-40B4-BE49-F238E27FC236}">
                <a16:creationId xmlns:a16="http://schemas.microsoft.com/office/drawing/2014/main" id="{CA2E9D36-F276-D843-A966-8723A3ACE7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8930" y="1975372"/>
            <a:ext cx="381000" cy="381000"/>
          </a:xfrm>
          <a:prstGeom prst="rect">
            <a:avLst/>
          </a:prstGeom>
        </p:spPr>
      </p:pic>
      <p:pic>
        <p:nvPicPr>
          <p:cNvPr id="7" name="Graphic 6">
            <a:extLst>
              <a:ext uri="{FF2B5EF4-FFF2-40B4-BE49-F238E27FC236}">
                <a16:creationId xmlns:a16="http://schemas.microsoft.com/office/drawing/2014/main" id="{5245EAAF-62BC-6C4E-92DA-E1B73BBF5C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2595" y="3238500"/>
            <a:ext cx="381000" cy="381000"/>
          </a:xfrm>
          <a:prstGeom prst="rect">
            <a:avLst/>
          </a:prstGeom>
        </p:spPr>
      </p:pic>
      <p:pic>
        <p:nvPicPr>
          <p:cNvPr id="72" name="Graphic 71">
            <a:extLst>
              <a:ext uri="{FF2B5EF4-FFF2-40B4-BE49-F238E27FC236}">
                <a16:creationId xmlns:a16="http://schemas.microsoft.com/office/drawing/2014/main" id="{9404A42A-868A-5D49-A9E3-DD4C0450B27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64510" y="4294841"/>
            <a:ext cx="381000" cy="381000"/>
          </a:xfrm>
          <a:prstGeom prst="rect">
            <a:avLst/>
          </a:prstGeom>
        </p:spPr>
      </p:pic>
    </p:spTree>
    <p:extLst>
      <p:ext uri="{BB962C8B-B14F-4D97-AF65-F5344CB8AC3E}">
        <p14:creationId xmlns:p14="http://schemas.microsoft.com/office/powerpoint/2010/main" val="848440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100</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8/8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Tree>
    <p:extLst>
      <p:ext uri="{BB962C8B-B14F-4D97-AF65-F5344CB8AC3E}">
        <p14:creationId xmlns:p14="http://schemas.microsoft.com/office/powerpoint/2010/main" val="32714123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2">
            <a:extLst>
              <a:ext uri="{FF2B5EF4-FFF2-40B4-BE49-F238E27FC236}">
                <a16:creationId xmlns:a16="http://schemas.microsoft.com/office/drawing/2014/main" id="{90670D40-5365-B04A-846E-7519CC670E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2100" name="Slide Number Placeholder 3">
            <a:extLst>
              <a:ext uri="{FF2B5EF4-FFF2-40B4-BE49-F238E27FC236}">
                <a16:creationId xmlns:a16="http://schemas.microsoft.com/office/drawing/2014/main" id="{6138531C-08B9-9746-B664-E76661D3FBC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22D6CB-8146-BC45-81A9-C119847D5248}" type="slidenum">
              <a:rPr lang="en-US" altLang="en-US" smtClean="0">
                <a:solidFill>
                  <a:schemeClr val="bg1"/>
                </a:solidFill>
                <a:latin typeface="Arial" panose="020B0604020202020204" pitchFamily="34" charset="0"/>
              </a:rPr>
              <a:pPr fontAlgn="base">
                <a:spcBef>
                  <a:spcPct val="0"/>
                </a:spcBef>
                <a:spcAft>
                  <a:spcPct val="0"/>
                </a:spcAft>
              </a:pPr>
              <a:t>101</a:t>
            </a:fld>
            <a:endParaRPr lang="en-US" altLang="en-US" dirty="0">
              <a:solidFill>
                <a:schemeClr val="bg1"/>
              </a:solidFill>
              <a:latin typeface="Arial" panose="020B0604020202020204" pitchFamily="34" charset="0"/>
            </a:endParaRPr>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pPr eaLnBrk="1" hangingPunct="1"/>
            <a:r>
              <a:rPr lang="en-US" altLang="en-US" dirty="0"/>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1" name="Graphic 7">
            <a:extLst>
              <a:ext uri="{FF2B5EF4-FFF2-40B4-BE49-F238E27FC236}">
                <a16:creationId xmlns:a16="http://schemas.microsoft.com/office/drawing/2014/main" id="{815E87F3-3802-7347-9721-75F2220ED23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58127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2"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3" name="Graphic 21">
            <a:extLst>
              <a:ext uri="{FF2B5EF4-FFF2-40B4-BE49-F238E27FC236}">
                <a16:creationId xmlns:a16="http://schemas.microsoft.com/office/drawing/2014/main" id="{B45903B4-7E49-3249-ACFD-E2CF246CA3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Graphic 19">
            <a:extLst>
              <a:ext uri="{FF2B5EF4-FFF2-40B4-BE49-F238E27FC236}">
                <a16:creationId xmlns:a16="http://schemas.microsoft.com/office/drawing/2014/main" id="{17D3C6F3-E3D2-C34F-ACB3-7D914807F1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Footer Placeholder 2">
            <a:extLst>
              <a:ext uri="{FF2B5EF4-FFF2-40B4-BE49-F238E27FC236}">
                <a16:creationId xmlns:a16="http://schemas.microsoft.com/office/drawing/2014/main" id="{8538C737-9472-864C-A27E-EE32C7396C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3128" name="Slide Number Placeholder 3">
            <a:extLst>
              <a:ext uri="{FF2B5EF4-FFF2-40B4-BE49-F238E27FC236}">
                <a16:creationId xmlns:a16="http://schemas.microsoft.com/office/drawing/2014/main" id="{55889893-AB74-874B-AEFA-719E536AF63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F6C767-AA26-6944-93E8-D9664C3B31E6}" type="slidenum">
              <a:rPr lang="en-US" altLang="en-US" smtClean="0">
                <a:solidFill>
                  <a:schemeClr val="bg1"/>
                </a:solidFill>
                <a:latin typeface="Arial" panose="020B0604020202020204" pitchFamily="34" charset="0"/>
              </a:rPr>
              <a:pPr fontAlgn="base">
                <a:spcBef>
                  <a:spcPct val="0"/>
                </a:spcBef>
                <a:spcAft>
                  <a:spcPct val="0"/>
                </a:spcAft>
              </a:pPr>
              <a:t>102</a:t>
            </a:fld>
            <a:endParaRPr lang="en-US" altLang="en-US" dirty="0">
              <a:solidFill>
                <a:schemeClr val="bg1"/>
              </a:solidFill>
              <a:latin typeface="Arial" panose="020B0604020202020204" pitchFamily="34" charset="0"/>
            </a:endParaRPr>
          </a:p>
        </p:txBody>
      </p:sp>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p:txBody>
          <a:bodyPr/>
          <a:lstStyle/>
          <a:p>
            <a:pPr eaLnBrk="1" hangingPunct="1"/>
            <a:r>
              <a:rPr lang="en-US" altLang="en-US" dirty="0"/>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p:txBody>
          <a:bodyPr/>
          <a:lstStyle/>
          <a:p>
            <a:pPr eaLnBrk="1" hangingPunct="1"/>
            <a:r>
              <a:rPr lang="en-US" altLang="en-US" dirty="0"/>
              <a:t>1/8</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2" name="TextBox 11">
            <a:extLst>
              <a:ext uri="{FF2B5EF4-FFF2-40B4-BE49-F238E27FC236}">
                <a16:creationId xmlns:a16="http://schemas.microsoft.com/office/drawing/2014/main" id="{8A6510EF-7340-5444-A7B7-B9B292B271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133133" name="TextBox 12">
            <a:extLst>
              <a:ext uri="{FF2B5EF4-FFF2-40B4-BE49-F238E27FC236}">
                <a16:creationId xmlns:a16="http://schemas.microsoft.com/office/drawing/2014/main" id="{471A2A30-254D-C545-BF6F-F947BDB89684}"/>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6" name="TextBox 15">
            <a:extLst>
              <a:ext uri="{FF2B5EF4-FFF2-40B4-BE49-F238E27FC236}">
                <a16:creationId xmlns:a16="http://schemas.microsoft.com/office/drawing/2014/main" id="{894473A3-AB6B-5B4E-AD13-7640027BE91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205038"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257550" y="3289300"/>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17740" y="4340225"/>
            <a:ext cx="1163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463" y="4337050"/>
            <a:ext cx="116363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sp>
        <p:nvSpPr>
          <p:cNvPr id="133141" name="TextBox 26">
            <a:extLst>
              <a:ext uri="{FF2B5EF4-FFF2-40B4-BE49-F238E27FC236}">
                <a16:creationId xmlns:a16="http://schemas.microsoft.com/office/drawing/2014/main" id="{FFBEB238-65EF-7540-98B5-57280CE4C4EB}"/>
              </a:ext>
            </a:extLst>
          </p:cNvPr>
          <p:cNvSpPr txBox="1">
            <a:spLocks noChangeArrowheads="1"/>
          </p:cNvSpPr>
          <p:nvPr/>
        </p:nvSpPr>
        <p:spPr bwMode="auto">
          <a:xfrm>
            <a:off x="6746875" y="327660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sp>
        <p:nvSpPr>
          <p:cNvPr id="133142" name="TextBox 27">
            <a:extLst>
              <a:ext uri="{FF2B5EF4-FFF2-40B4-BE49-F238E27FC236}">
                <a16:creationId xmlns:a16="http://schemas.microsoft.com/office/drawing/2014/main" id="{3260431A-6357-8A4D-B412-8E17FE801777}"/>
              </a:ext>
            </a:extLst>
          </p:cNvPr>
          <p:cNvSpPr txBox="1">
            <a:spLocks noChangeArrowheads="1"/>
          </p:cNvSpPr>
          <p:nvPr/>
        </p:nvSpPr>
        <p:spPr bwMode="auto">
          <a:xfrm>
            <a:off x="7869238" y="3276600"/>
            <a:ext cx="12255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sp>
        <p:nvSpPr>
          <p:cNvPr id="133143" name="TextBox 28">
            <a:extLst>
              <a:ext uri="{FF2B5EF4-FFF2-40B4-BE49-F238E27FC236}">
                <a16:creationId xmlns:a16="http://schemas.microsoft.com/office/drawing/2014/main" id="{66687C9C-9470-B74E-8426-E0BE80D85E14}"/>
              </a:ext>
            </a:extLst>
          </p:cNvPr>
          <p:cNvSpPr txBox="1">
            <a:spLocks noChangeArrowheads="1"/>
          </p:cNvSpPr>
          <p:nvPr/>
        </p:nvSpPr>
        <p:spPr bwMode="auto">
          <a:xfrm>
            <a:off x="6767513" y="4362450"/>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pic>
        <p:nvPicPr>
          <p:cNvPr id="133144" name="Graphic 6">
            <a:extLst>
              <a:ext uri="{FF2B5EF4-FFF2-40B4-BE49-F238E27FC236}">
                <a16:creationId xmlns:a16="http://schemas.microsoft.com/office/drawing/2014/main" id="{D808508E-BB8A-B744-81A6-F5C1AD1DBB5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57016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5" name="Graphic 8">
            <a:extLst>
              <a:ext uri="{FF2B5EF4-FFF2-40B4-BE49-F238E27FC236}">
                <a16:creationId xmlns:a16="http://schemas.microsoft.com/office/drawing/2014/main" id="{C2BEED3A-99B7-F24B-8A8A-EBBD164E3AC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63855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6" name="Graphic 24">
            <a:extLst>
              <a:ext uri="{FF2B5EF4-FFF2-40B4-BE49-F238E27FC236}">
                <a16:creationId xmlns:a16="http://schemas.microsoft.com/office/drawing/2014/main" id="{5818E8A0-C744-7E48-9CBF-844F831E851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667125" y="38798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7" name="Graphic 30">
            <a:extLst>
              <a:ext uri="{FF2B5EF4-FFF2-40B4-BE49-F238E27FC236}">
                <a16:creationId xmlns:a16="http://schemas.microsoft.com/office/drawing/2014/main" id="{78EF5161-330F-8940-91A5-2C4D562E49E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2562225" y="38735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8" name="Graphic 32">
            <a:extLst>
              <a:ext uri="{FF2B5EF4-FFF2-40B4-BE49-F238E27FC236}">
                <a16:creationId xmlns:a16="http://schemas.microsoft.com/office/drawing/2014/main" id="{0EFA1B4E-1A2B-B148-9D95-B0200D03E58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1326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9" name="Graphic 34">
            <a:extLst>
              <a:ext uri="{FF2B5EF4-FFF2-40B4-BE49-F238E27FC236}">
                <a16:creationId xmlns:a16="http://schemas.microsoft.com/office/drawing/2014/main" id="{88A1A335-7587-EC4C-9F7C-F20C55AA683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26452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0" name="Graphic 36">
            <a:extLst>
              <a:ext uri="{FF2B5EF4-FFF2-40B4-BE49-F238E27FC236}">
                <a16:creationId xmlns:a16="http://schemas.microsoft.com/office/drawing/2014/main" id="{24E83271-129A-BB43-9365-06C92B6B43F7}"/>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129463" y="39100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17740" y="5559426"/>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05C47F59-1577-3F47-AB1F-E5E18AED7FA2}"/>
              </a:ext>
            </a:extLst>
          </p:cNvPr>
          <p:cNvSpPr txBox="1">
            <a:spLocks noChangeArrowheads="1"/>
          </p:cNvSpPr>
          <p:nvPr/>
        </p:nvSpPr>
        <p:spPr bwMode="auto">
          <a:xfrm>
            <a:off x="3319463" y="5565775"/>
            <a:ext cx="116363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34" name="Graphic 24">
            <a:extLst>
              <a:ext uri="{FF2B5EF4-FFF2-40B4-BE49-F238E27FC236}">
                <a16:creationId xmlns:a16="http://schemas.microsoft.com/office/drawing/2014/main" id="{F6F17BE7-AE72-8B4A-B40C-668972B75A9B}"/>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667125" y="5108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Footer Placeholder 2">
            <a:extLst>
              <a:ext uri="{FF2B5EF4-FFF2-40B4-BE49-F238E27FC236}">
                <a16:creationId xmlns:a16="http://schemas.microsoft.com/office/drawing/2014/main" id="{D0EF1634-D0B8-F847-B5BD-A4651D18CA7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4151" name="Slide Number Placeholder 3">
            <a:extLst>
              <a:ext uri="{FF2B5EF4-FFF2-40B4-BE49-F238E27FC236}">
                <a16:creationId xmlns:a16="http://schemas.microsoft.com/office/drawing/2014/main" id="{5F36F84D-1221-A54E-88B6-A31E8875B76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0FB20-42FB-5D49-95D6-97B86DB8E7E8}" type="slidenum">
              <a:rPr lang="en-US" altLang="en-US" smtClean="0">
                <a:solidFill>
                  <a:schemeClr val="bg1"/>
                </a:solidFill>
                <a:latin typeface="Arial" panose="020B0604020202020204" pitchFamily="34" charset="0"/>
              </a:rPr>
              <a:pPr fontAlgn="base">
                <a:spcBef>
                  <a:spcPct val="0"/>
                </a:spcBef>
                <a:spcAft>
                  <a:spcPct val="0"/>
                </a:spcAft>
              </a:pPr>
              <a:t>103</a:t>
            </a:fld>
            <a:endParaRPr lang="en-US" altLang="en-US" dirty="0">
              <a:solidFill>
                <a:schemeClr val="bg1"/>
              </a:solidFill>
              <a:latin typeface="Arial" panose="020B0604020202020204" pitchFamily="34" charset="0"/>
            </a:endParaRPr>
          </a:p>
        </p:txBody>
      </p:sp>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p:txBody>
          <a:bodyPr/>
          <a:lstStyle/>
          <a:p>
            <a:pPr eaLnBrk="1" hangingPunct="1"/>
            <a:r>
              <a:rPr lang="en-US" altLang="en-US" dirty="0"/>
              <a:t>2/8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Personal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Footer Placeholder 2">
            <a:extLst>
              <a:ext uri="{FF2B5EF4-FFF2-40B4-BE49-F238E27FC236}">
                <a16:creationId xmlns:a16="http://schemas.microsoft.com/office/drawing/2014/main" id="{2B4D44CA-01B7-4648-A931-F79D0CB0DCA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5174" name="Slide Number Placeholder 3">
            <a:extLst>
              <a:ext uri="{FF2B5EF4-FFF2-40B4-BE49-F238E27FC236}">
                <a16:creationId xmlns:a16="http://schemas.microsoft.com/office/drawing/2014/main" id="{2D112A1F-B992-9349-AF2B-42653ED899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DAD71F-33AE-F947-9196-DA5AA55FFD82}" type="slidenum">
              <a:rPr lang="en-US" altLang="en-US" smtClean="0">
                <a:solidFill>
                  <a:schemeClr val="bg1"/>
                </a:solidFill>
                <a:latin typeface="Arial" panose="020B0604020202020204" pitchFamily="34" charset="0"/>
              </a:rPr>
              <a:pPr fontAlgn="base">
                <a:spcBef>
                  <a:spcPct val="0"/>
                </a:spcBef>
                <a:spcAft>
                  <a:spcPct val="0"/>
                </a:spcAft>
              </a:pPr>
              <a:t>104</a:t>
            </a:fld>
            <a:endParaRPr lang="en-US" altLang="en-US" dirty="0">
              <a:solidFill>
                <a:schemeClr val="bg1"/>
              </a:solidFill>
              <a:latin typeface="Arial" panose="020B0604020202020204" pitchFamily="34" charset="0"/>
            </a:endParaRPr>
          </a:p>
        </p:txBody>
      </p:sp>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p:txBody>
          <a:bodyPr/>
          <a:lstStyle/>
          <a:p>
            <a:pPr eaLnBrk="1" hangingPunct="1"/>
            <a:r>
              <a:rPr lang="en-US" altLang="en-US" dirty="0"/>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p:txBody>
          <a:bodyPr/>
          <a:lstStyle/>
          <a:p>
            <a:pPr eaLnBrk="1" hangingPunct="1"/>
            <a:r>
              <a:rPr lang="en-US" altLang="en-US" dirty="0"/>
              <a:t>3/8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9001125" y="324856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9063800" y="4383632"/>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Stack2</a:t>
            </a:r>
          </a:p>
        </p:txBody>
      </p:sp>
      <p:pic>
        <p:nvPicPr>
          <p:cNvPr id="135189" name="Graphic 6">
            <a:extLst>
              <a:ext uri="{FF2B5EF4-FFF2-40B4-BE49-F238E27FC236}">
                <a16:creationId xmlns:a16="http://schemas.microsoft.com/office/drawing/2014/main" id="{28FEE25D-A6D6-E544-8F71-EBE26C513A2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0" name="Graphic 12">
            <a:extLst>
              <a:ext uri="{FF2B5EF4-FFF2-40B4-BE49-F238E27FC236}">
                <a16:creationId xmlns:a16="http://schemas.microsoft.com/office/drawing/2014/main" id="{863FA39A-DD3B-9146-9255-0EF173EFD3B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4738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1" name="Graphic 15">
            <a:extLst>
              <a:ext uri="{FF2B5EF4-FFF2-40B4-BE49-F238E27FC236}">
                <a16:creationId xmlns:a16="http://schemas.microsoft.com/office/drawing/2014/main" id="{3060718F-0527-9840-90A6-20200C14FC2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2" name="Graphic 28">
            <a:extLst>
              <a:ext uri="{FF2B5EF4-FFF2-40B4-BE49-F238E27FC236}">
                <a16:creationId xmlns:a16="http://schemas.microsoft.com/office/drawing/2014/main" id="{5D30DF78-2BAC-D94F-94FD-E8F321C5566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01332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3" name="Graphic 30">
            <a:extLst>
              <a:ext uri="{FF2B5EF4-FFF2-40B4-BE49-F238E27FC236}">
                <a16:creationId xmlns:a16="http://schemas.microsoft.com/office/drawing/2014/main" id="{2D78A2FA-861E-FD4A-AD9F-D3444B47B24D}"/>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467475"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4" name="Graphic 32">
            <a:extLst>
              <a:ext uri="{FF2B5EF4-FFF2-40B4-BE49-F238E27FC236}">
                <a16:creationId xmlns:a16="http://schemas.microsoft.com/office/drawing/2014/main" id="{3A9DB3DB-8D98-D447-A1D5-4B4D058F8F76}"/>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001000" y="3929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5" name="Graphic 34">
            <a:extLst>
              <a:ext uri="{FF2B5EF4-FFF2-40B4-BE49-F238E27FC236}">
                <a16:creationId xmlns:a16="http://schemas.microsoft.com/office/drawing/2014/main" id="{84A9AD4A-C32A-0E4D-B17F-99719F26E52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52817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96" name="Graphic 36">
            <a:extLst>
              <a:ext uri="{FF2B5EF4-FFF2-40B4-BE49-F238E27FC236}">
                <a16:creationId xmlns:a16="http://schemas.microsoft.com/office/drawing/2014/main" id="{52CEBD95-2BC2-2F46-BB81-722E347CDA2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528175" y="39276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6" name="Footer Placeholder 2">
            <a:extLst>
              <a:ext uri="{FF2B5EF4-FFF2-40B4-BE49-F238E27FC236}">
                <a16:creationId xmlns:a16="http://schemas.microsoft.com/office/drawing/2014/main" id="{9E28EAD5-E189-B145-A4FB-4C18C1766C9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6197" name="Slide Number Placeholder 3">
            <a:extLst>
              <a:ext uri="{FF2B5EF4-FFF2-40B4-BE49-F238E27FC236}">
                <a16:creationId xmlns:a16="http://schemas.microsoft.com/office/drawing/2014/main" id="{C02E6FFD-55F4-7F4A-8A6B-F8EB46AF336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0B9609-17C4-C545-8CAA-B99EF3E1E014}" type="slidenum">
              <a:rPr lang="en-US" altLang="en-US" smtClean="0">
                <a:solidFill>
                  <a:schemeClr val="bg1"/>
                </a:solidFill>
                <a:latin typeface="Arial" panose="020B0604020202020204" pitchFamily="34" charset="0"/>
              </a:rPr>
              <a:pPr fontAlgn="base">
                <a:spcBef>
                  <a:spcPct val="0"/>
                </a:spcBef>
                <a:spcAft>
                  <a:spcPct val="0"/>
                </a:spcAft>
              </a:pPr>
              <a:t>105</a:t>
            </a:fld>
            <a:endParaRPr lang="en-US" altLang="en-US" dirty="0">
              <a:solidFill>
                <a:schemeClr val="bg1"/>
              </a:solidFill>
              <a:latin typeface="Arial" panose="020B0604020202020204" pitchFamily="34" charset="0"/>
            </a:endParaRPr>
          </a:p>
        </p:txBody>
      </p:sp>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p:txBody>
          <a:bodyPr/>
          <a:lstStyle/>
          <a:p>
            <a:pPr eaLnBrk="1" hangingPunct="1"/>
            <a:r>
              <a:rPr lang="en-US" altLang="en-US" dirty="0"/>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p:txBody>
          <a:bodyPr/>
          <a:lstStyle/>
          <a:p>
            <a:pPr eaLnBrk="1" hangingPunct="1"/>
            <a:r>
              <a:rPr lang="en-US" altLang="en-US" dirty="0"/>
              <a:t>4/8</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489450" y="32512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6003925" y="325120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407275" y="3251200"/>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4489450" y="4386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6003925" y="438626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7407275" y="438626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4489450" y="54864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9133440" y="3251200"/>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9146140" y="4386263"/>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136211" name="Graphic 7">
            <a:extLst>
              <a:ext uri="{FF2B5EF4-FFF2-40B4-BE49-F238E27FC236}">
                <a16:creationId xmlns:a16="http://schemas.microsoft.com/office/drawing/2014/main" id="{DB505F8E-9B7D-5746-AC85-73948A82EE4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0165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2" name="Graphic 13">
            <a:extLst>
              <a:ext uri="{FF2B5EF4-FFF2-40B4-BE49-F238E27FC236}">
                <a16:creationId xmlns:a16="http://schemas.microsoft.com/office/drawing/2014/main" id="{AD4B78F2-F7A2-7C4B-8F38-A68AF29B2EF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477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3"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00100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4"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645650"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5" name="Graphic 28">
            <a:extLst>
              <a:ext uri="{FF2B5EF4-FFF2-40B4-BE49-F238E27FC236}">
                <a16:creationId xmlns:a16="http://schemas.microsoft.com/office/drawing/2014/main" id="{1A2D2865-BB16-F84E-A36D-13BD0765FDE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0165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6" name="Graphic 30">
            <a:extLst>
              <a:ext uri="{FF2B5EF4-FFF2-40B4-BE49-F238E27FC236}">
                <a16:creationId xmlns:a16="http://schemas.microsoft.com/office/drawing/2014/main" id="{BC59BEE0-3DE0-AF4B-9CFF-942D5EE6797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647700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7" name="Graphic 32">
            <a:extLst>
              <a:ext uri="{FF2B5EF4-FFF2-40B4-BE49-F238E27FC236}">
                <a16:creationId xmlns:a16="http://schemas.microsoft.com/office/drawing/2014/main" id="{AE3385DF-B5CB-1A42-AFE3-D85E9CEEE02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001000" y="39084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8" name="Graphic 34">
            <a:extLst>
              <a:ext uri="{FF2B5EF4-FFF2-40B4-BE49-F238E27FC236}">
                <a16:creationId xmlns:a16="http://schemas.microsoft.com/office/drawing/2014/main" id="{52206A18-B0F4-094E-8433-335442012B30}"/>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645650" y="38957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219" name="Graphic 36">
            <a:extLst>
              <a:ext uri="{FF2B5EF4-FFF2-40B4-BE49-F238E27FC236}">
                <a16:creationId xmlns:a16="http://schemas.microsoft.com/office/drawing/2014/main" id="{3E77F019-372B-0849-A241-5350682464D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016500" y="5083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1" name="Footer Placeholder 2">
            <a:extLst>
              <a:ext uri="{FF2B5EF4-FFF2-40B4-BE49-F238E27FC236}">
                <a16:creationId xmlns:a16="http://schemas.microsoft.com/office/drawing/2014/main" id="{07284523-5A45-3840-90E2-3B2861152FE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7222" name="Slide Number Placeholder 3">
            <a:extLst>
              <a:ext uri="{FF2B5EF4-FFF2-40B4-BE49-F238E27FC236}">
                <a16:creationId xmlns:a16="http://schemas.microsoft.com/office/drawing/2014/main" id="{E51EE900-DB8C-AF45-833B-D908DBAEB90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2E5EB7-1626-C54F-A0C7-C83B89653412}" type="slidenum">
              <a:rPr lang="en-US" altLang="en-US" smtClean="0">
                <a:solidFill>
                  <a:schemeClr val="bg1"/>
                </a:solidFill>
                <a:latin typeface="Arial" panose="020B0604020202020204" pitchFamily="34" charset="0"/>
              </a:rPr>
              <a:pPr fontAlgn="base">
                <a:spcBef>
                  <a:spcPct val="0"/>
                </a:spcBef>
                <a:spcAft>
                  <a:spcPct val="0"/>
                </a:spcAft>
              </a:pPr>
              <a:t>106</a:t>
            </a:fld>
            <a:endParaRPr lang="en-US" altLang="en-US" dirty="0">
              <a:solidFill>
                <a:schemeClr val="bg1"/>
              </a:solidFill>
              <a:latin typeface="Arial" panose="020B0604020202020204" pitchFamily="34" charset="0"/>
            </a:endParaRPr>
          </a:p>
        </p:txBody>
      </p:sp>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p:txBody>
          <a:bodyPr/>
          <a:lstStyle/>
          <a:p>
            <a:pPr eaLnBrk="1" hangingPunct="1"/>
            <a:r>
              <a:rPr lang="en-US" altLang="en-US" dirty="0"/>
              <a:t>5/8</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137233" name="Graphic 6">
            <a:extLst>
              <a:ext uri="{FF2B5EF4-FFF2-40B4-BE49-F238E27FC236}">
                <a16:creationId xmlns:a16="http://schemas.microsoft.com/office/drawing/2014/main" id="{10ECBA83-D2DA-B74F-9439-75922F9ED47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752931"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4" name="Graphic 10">
            <a:extLst>
              <a:ext uri="{FF2B5EF4-FFF2-40B4-BE49-F238E27FC236}">
                <a16:creationId xmlns:a16="http://schemas.microsoft.com/office/drawing/2014/main" id="{80292AAD-C509-F044-B60D-9865C6416CD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268096"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5" name="Graphic 12">
            <a:extLst>
              <a:ext uri="{FF2B5EF4-FFF2-40B4-BE49-F238E27FC236}">
                <a16:creationId xmlns:a16="http://schemas.microsoft.com/office/drawing/2014/main" id="{27C0A12B-177F-7748-8D8F-DD3F1BFD8F8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783263"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36" name="Graphic 19">
            <a:extLst>
              <a:ext uri="{FF2B5EF4-FFF2-40B4-BE49-F238E27FC236}">
                <a16:creationId xmlns:a16="http://schemas.microsoft.com/office/drawing/2014/main" id="{ADCD97BC-827A-8F40-A750-E7E303DD9C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2752931" y="4090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pic>
        <p:nvPicPr>
          <p:cNvPr id="137238" name="Graphic 28">
            <a:extLst>
              <a:ext uri="{FF2B5EF4-FFF2-40B4-BE49-F238E27FC236}">
                <a16:creationId xmlns:a16="http://schemas.microsoft.com/office/drawing/2014/main" id="{915375DD-60DA-B341-BCD4-5E420093FA6F}"/>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268096" y="4116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6" name="Footer Placeholder 2">
            <a:extLst>
              <a:ext uri="{FF2B5EF4-FFF2-40B4-BE49-F238E27FC236}">
                <a16:creationId xmlns:a16="http://schemas.microsoft.com/office/drawing/2014/main" id="{6850DDBD-36CC-8C4B-B335-CE5D18CFF0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8247" name="Slide Number Placeholder 3">
            <a:extLst>
              <a:ext uri="{FF2B5EF4-FFF2-40B4-BE49-F238E27FC236}">
                <a16:creationId xmlns:a16="http://schemas.microsoft.com/office/drawing/2014/main" id="{B220EE62-EFFB-694D-960B-820001C3F55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A917F34-69A7-CA49-962A-19BC5936F456}" type="slidenum">
              <a:rPr lang="en-US" altLang="en-US" smtClean="0">
                <a:solidFill>
                  <a:schemeClr val="bg1"/>
                </a:solidFill>
                <a:latin typeface="Arial" panose="020B0604020202020204" pitchFamily="34" charset="0"/>
              </a:rPr>
              <a:pPr fontAlgn="base">
                <a:spcBef>
                  <a:spcPct val="0"/>
                </a:spcBef>
                <a:spcAft>
                  <a:spcPct val="0"/>
                </a:spcAft>
              </a:pPr>
              <a:t>107</a:t>
            </a:fld>
            <a:endParaRPr lang="en-US" altLang="en-US" dirty="0">
              <a:solidFill>
                <a:schemeClr val="bg1"/>
              </a:solidFill>
              <a:latin typeface="Arial" panose="020B0604020202020204" pitchFamily="34" charset="0"/>
            </a:endParaRPr>
          </a:p>
        </p:txBody>
      </p:sp>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p:txBody>
          <a:bodyPr/>
          <a:lstStyle/>
          <a:p>
            <a:pPr eaLnBrk="1" hangingPunct="1"/>
            <a:r>
              <a:rPr lang="en-US" altLang="en-US" dirty="0"/>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p:txBody>
          <a:bodyPr/>
          <a:lstStyle/>
          <a:p>
            <a:pPr eaLnBrk="1" hangingPunct="1"/>
            <a:r>
              <a:rPr lang="en-US" altLang="en-US" dirty="0"/>
              <a:t>6/8</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74938" y="4327525"/>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138256" name="Graphic 7">
            <a:extLst>
              <a:ext uri="{FF2B5EF4-FFF2-40B4-BE49-F238E27FC236}">
                <a16:creationId xmlns:a16="http://schemas.microsoft.com/office/drawing/2014/main" id="{1D6F7B79-7A31-5540-8801-3753A288CA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57" name="Graphic 17">
            <a:extLst>
              <a:ext uri="{FF2B5EF4-FFF2-40B4-BE49-F238E27FC236}">
                <a16:creationId xmlns:a16="http://schemas.microsoft.com/office/drawing/2014/main" id="{B3E69D1C-8C74-F540-A8A3-62B064454C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5" name="Graphic 24">
            <a:extLst>
              <a:ext uri="{FF2B5EF4-FFF2-40B4-BE49-F238E27FC236}">
                <a16:creationId xmlns:a16="http://schemas.microsoft.com/office/drawing/2014/main" id="{45B7ADA0-B84C-054F-9ED6-009464569E4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3250" y="4991203"/>
            <a:ext cx="457200" cy="4572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108</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7/8</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87676" y="1182688"/>
            <a:ext cx="762000" cy="7620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Footer Placeholder 2">
            <a:extLst>
              <a:ext uri="{FF2B5EF4-FFF2-40B4-BE49-F238E27FC236}">
                <a16:creationId xmlns:a16="http://schemas.microsoft.com/office/drawing/2014/main" id="{0E463B8A-4A3A-F34F-B3B4-E6BE2671A54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9268" name="Slide Number Placeholder 3">
            <a:extLst>
              <a:ext uri="{FF2B5EF4-FFF2-40B4-BE49-F238E27FC236}">
                <a16:creationId xmlns:a16="http://schemas.microsoft.com/office/drawing/2014/main" id="{C5BE205C-9B1D-0746-A734-3EA6C747B1E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4E6AD-9692-994F-9331-1FF8C53A64FA}" type="slidenum">
              <a:rPr lang="en-US" altLang="en-US" smtClean="0">
                <a:solidFill>
                  <a:schemeClr val="bg1"/>
                </a:solidFill>
                <a:latin typeface="Arial" panose="020B0604020202020204" pitchFamily="34" charset="0"/>
              </a:rPr>
              <a:pPr fontAlgn="base">
                <a:spcBef>
                  <a:spcPct val="0"/>
                </a:spcBef>
                <a:spcAft>
                  <a:spcPct val="0"/>
                </a:spcAft>
              </a:pPr>
              <a:t>109</a:t>
            </a:fld>
            <a:endParaRPr lang="en-US" altLang="en-US" dirty="0">
              <a:solidFill>
                <a:schemeClr val="bg1"/>
              </a:solidFill>
              <a:latin typeface="Arial" panose="020B0604020202020204" pitchFamily="34" charset="0"/>
            </a:endParaRPr>
          </a:p>
        </p:txBody>
      </p:sp>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p:txBody>
          <a:bodyPr/>
          <a:lstStyle/>
          <a:p>
            <a:pPr eaLnBrk="1" hangingPunct="1"/>
            <a:r>
              <a:rPr lang="en-US" altLang="en-US" dirty="0"/>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p:txBody>
          <a:bodyPr/>
          <a:lstStyle/>
          <a:p>
            <a:pPr eaLnBrk="1" hangingPunct="1"/>
            <a:r>
              <a:rPr lang="en-US" altLang="en-US" dirty="0"/>
              <a:t>8/8</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4"/>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BC9D3359-CCF8-EF4A-8399-A3B6B4FE283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 Incident Manager</a:t>
            </a:r>
          </a:p>
        </p:txBody>
      </p:sp>
      <p:pic>
        <p:nvPicPr>
          <p:cNvPr id="18" name="Graphic 17">
            <a:extLst>
              <a:ext uri="{FF2B5EF4-FFF2-40B4-BE49-F238E27FC236}">
                <a16:creationId xmlns:a16="http://schemas.microsoft.com/office/drawing/2014/main" id="{E306C76A-442E-314B-96A3-7F00533AEAA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spTree>
    <p:extLst>
      <p:ext uri="{BB962C8B-B14F-4D97-AF65-F5344CB8AC3E}">
        <p14:creationId xmlns:p14="http://schemas.microsoft.com/office/powerpoint/2010/main" val="3468345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2">
            <a:extLst>
              <a:ext uri="{FF2B5EF4-FFF2-40B4-BE49-F238E27FC236}">
                <a16:creationId xmlns:a16="http://schemas.microsoft.com/office/drawing/2014/main" id="{4F6E6F51-71AF-3D49-BEDB-40B7D52463DE}"/>
              </a:ext>
            </a:extLst>
          </p:cNvPr>
          <p:cNvSpPr>
            <a:spLocks noGrp="1" noChangeArrowheads="1"/>
          </p:cNvSpPr>
          <p:nvPr>
            <p:ph type="ctrTitle"/>
          </p:nvPr>
        </p:nvSpPr>
        <p:spPr>
          <a:xfrm>
            <a:off x="152400" y="1473200"/>
            <a:ext cx="9650413" cy="2595563"/>
          </a:xfrm>
        </p:spPr>
        <p:txBody>
          <a:bodyPr/>
          <a:lstStyle/>
          <a:p>
            <a:pPr eaLnBrk="1" hangingPunct="1"/>
            <a:r>
              <a:rPr lang="en-US" altLang="en-US" dirty="0"/>
              <a:t>Guidelines</a:t>
            </a:r>
          </a:p>
        </p:txBody>
      </p:sp>
      <p:sp>
        <p:nvSpPr>
          <p:cNvPr id="4" name="Subtitle 3">
            <a:extLst>
              <a:ext uri="{FF2B5EF4-FFF2-40B4-BE49-F238E27FC236}">
                <a16:creationId xmlns:a16="http://schemas.microsoft.com/office/drawing/2014/main" id="{CF771BB4-6408-024D-845D-2E6FC76F43EF}"/>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Diagram and element guidance</a:t>
            </a:r>
          </a:p>
          <a:p>
            <a:pPr eaLnBrk="1" fontAlgn="auto" hangingPunct="1">
              <a:spcAft>
                <a:spcPts val="0"/>
              </a:spcAft>
              <a:defRPr/>
            </a:pPr>
            <a:endParaRPr lang="en-US" dirty="0"/>
          </a:p>
        </p:txBody>
      </p:sp>
      <p:sp>
        <p:nvSpPr>
          <p:cNvPr id="48131" name="Footer Placeholder 5">
            <a:extLst>
              <a:ext uri="{FF2B5EF4-FFF2-40B4-BE49-F238E27FC236}">
                <a16:creationId xmlns:a16="http://schemas.microsoft.com/office/drawing/2014/main" id="{8DACC029-8F22-DB40-8911-1E0D3A15284B}"/>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8132" name="Slide Number Placeholder 6">
            <a:extLst>
              <a:ext uri="{FF2B5EF4-FFF2-40B4-BE49-F238E27FC236}">
                <a16:creationId xmlns:a16="http://schemas.microsoft.com/office/drawing/2014/main" id="{35523C4B-09E5-FD46-9B9F-722D0C5F2CC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7CDBC69-0470-A04F-B649-C072DC4293D5}" type="slidenum">
              <a:rPr lang="en-US" altLang="en-US" smtClean="0">
                <a:solidFill>
                  <a:schemeClr val="bg1"/>
                </a:solidFill>
                <a:latin typeface="Arial" panose="020B0604020202020204" pitchFamily="34" charset="0"/>
              </a:rPr>
              <a:pPr fontAlgn="base">
                <a:spcBef>
                  <a:spcPct val="0"/>
                </a:spcBef>
                <a:spcAft>
                  <a:spcPct val="0"/>
                </a:spcAft>
              </a:pPr>
              <a:t>11</a:t>
            </a:fld>
            <a:endParaRPr lang="en-US" altLang="en-US" dirty="0">
              <a:solidFill>
                <a:schemeClr val="bg1"/>
              </a:solidFill>
              <a:latin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Footer Placeholder 2">
            <a:extLst>
              <a:ext uri="{FF2B5EF4-FFF2-40B4-BE49-F238E27FC236}">
                <a16:creationId xmlns:a16="http://schemas.microsoft.com/office/drawing/2014/main" id="{E77F5CCB-B3D2-3641-8A80-00F1CE01E43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0292" name="Slide Number Placeholder 3">
            <a:extLst>
              <a:ext uri="{FF2B5EF4-FFF2-40B4-BE49-F238E27FC236}">
                <a16:creationId xmlns:a16="http://schemas.microsoft.com/office/drawing/2014/main" id="{33655141-2334-6B4A-83B0-C7871AC78A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8B13574-5EC7-B346-BCAA-658EB4475084}" type="slidenum">
              <a:rPr lang="en-US" altLang="en-US" smtClean="0">
                <a:solidFill>
                  <a:schemeClr val="bg1"/>
                </a:solidFill>
                <a:latin typeface="Arial" panose="020B0604020202020204" pitchFamily="34" charset="0"/>
              </a:rPr>
              <a:pPr fontAlgn="base">
                <a:spcBef>
                  <a:spcPct val="0"/>
                </a:spcBef>
                <a:spcAft>
                  <a:spcPct val="0"/>
                </a:spcAft>
              </a:pPr>
              <a:t>110</a:t>
            </a:fld>
            <a:endParaRPr lang="en-US" altLang="en-US" dirty="0">
              <a:solidFill>
                <a:schemeClr val="bg1"/>
              </a:solidFill>
              <a:latin typeface="Arial" panose="020B0604020202020204" pitchFamily="34" charset="0"/>
            </a:endParaRPr>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pPr eaLnBrk="1" hangingPunct="1"/>
            <a:r>
              <a:rPr lang="en-US" altLang="en-US" dirty="0"/>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Footer Placeholder 2">
            <a:extLst>
              <a:ext uri="{FF2B5EF4-FFF2-40B4-BE49-F238E27FC236}">
                <a16:creationId xmlns:a16="http://schemas.microsoft.com/office/drawing/2014/main" id="{E8C14309-54DF-2F45-8284-8B4768C3064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1319" name="Slide Number Placeholder 3">
            <a:extLst>
              <a:ext uri="{FF2B5EF4-FFF2-40B4-BE49-F238E27FC236}">
                <a16:creationId xmlns:a16="http://schemas.microsoft.com/office/drawing/2014/main" id="{F1BD8426-E531-A143-8D8E-EFDDBE9271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02895CA-EFE8-624B-87A7-B70D5116702D}" type="slidenum">
              <a:rPr lang="en-US" altLang="en-US" smtClean="0">
                <a:solidFill>
                  <a:schemeClr val="bg1"/>
                </a:solidFill>
                <a:latin typeface="Arial" panose="020B0604020202020204" pitchFamily="34" charset="0"/>
              </a:rPr>
              <a:pPr fontAlgn="base">
                <a:spcBef>
                  <a:spcPct val="0"/>
                </a:spcBef>
                <a:spcAft>
                  <a:spcPct val="0"/>
                </a:spcAft>
              </a:pPr>
              <a:t>111</a:t>
            </a:fld>
            <a:endParaRPr lang="en-US" altLang="en-US" dirty="0">
              <a:solidFill>
                <a:schemeClr val="bg1"/>
              </a:solidFill>
              <a:latin typeface="Arial" panose="020B0604020202020204" pitchFamily="34" charset="0"/>
            </a:endParaRPr>
          </a:p>
        </p:txBody>
      </p:sp>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p:txBody>
          <a:bodyPr/>
          <a:lstStyle/>
          <a:p>
            <a:pPr eaLnBrk="1" hangingPunct="1"/>
            <a:r>
              <a:rPr lang="en-US" altLang="en-US" dirty="0"/>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p:txBody>
          <a:bodyPr/>
          <a:lstStyle/>
          <a:p>
            <a:pPr eaLnBrk="1" hangingPunct="1"/>
            <a:r>
              <a:rPr lang="en-US" altLang="en-US" dirty="0"/>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35C1810F-4C77-AE48-85E6-C2BF62458FFF}"/>
              </a:ext>
            </a:extLst>
          </p:cNvPr>
          <p:cNvSpPr txBox="1">
            <a:spLocks noChangeArrowheads="1"/>
          </p:cNvSpPr>
          <p:nvPr/>
        </p:nvSpPr>
        <p:spPr bwMode="auto">
          <a:xfrm>
            <a:off x="7332872" y="3260725"/>
            <a:ext cx="11605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AWS Cloud Digital Interface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D9B4FF17-58DE-3C4D-8637-E031939315D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Footer Placeholder 2">
            <a:extLst>
              <a:ext uri="{FF2B5EF4-FFF2-40B4-BE49-F238E27FC236}">
                <a16:creationId xmlns:a16="http://schemas.microsoft.com/office/drawing/2014/main" id="{4E585A96-9C34-844D-8CD0-EF046EEA60D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2343" name="Slide Number Placeholder 3">
            <a:extLst>
              <a:ext uri="{FF2B5EF4-FFF2-40B4-BE49-F238E27FC236}">
                <a16:creationId xmlns:a16="http://schemas.microsoft.com/office/drawing/2014/main" id="{073C11C4-6F49-0C41-B688-9A7C07AF2D7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805E18-CAA0-D24C-8153-F2DC8343928A}" type="slidenum">
              <a:rPr lang="en-US" altLang="en-US" smtClean="0">
                <a:solidFill>
                  <a:schemeClr val="bg1"/>
                </a:solidFill>
                <a:latin typeface="Arial" panose="020B0604020202020204" pitchFamily="34" charset="0"/>
              </a:rPr>
              <a:pPr fontAlgn="base">
                <a:spcBef>
                  <a:spcPct val="0"/>
                </a:spcBef>
                <a:spcAft>
                  <a:spcPct val="0"/>
                </a:spcAft>
              </a:pPr>
              <a:t>112</a:t>
            </a:fld>
            <a:endParaRPr lang="en-US" altLang="en-US" dirty="0">
              <a:solidFill>
                <a:schemeClr val="bg1"/>
              </a:solidFill>
              <a:latin typeface="Arial" panose="020B0604020202020204" pitchFamily="34" charset="0"/>
            </a:endParaRPr>
          </a:p>
        </p:txBody>
      </p:sp>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p:txBody>
          <a:bodyPr/>
          <a:lstStyle/>
          <a:p>
            <a:pPr eaLnBrk="1" hangingPunct="1"/>
            <a:r>
              <a:rPr lang="en-US" altLang="en-US" dirty="0"/>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p:txBody>
          <a:bodyPr/>
          <a:lstStyle/>
          <a:p>
            <a:pPr eaLnBrk="1" hangingPunct="1"/>
            <a:r>
              <a:rPr lang="en-US" altLang="en-US" dirty="0"/>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6" name="Footer Placeholder 2">
            <a:extLst>
              <a:ext uri="{FF2B5EF4-FFF2-40B4-BE49-F238E27FC236}">
                <a16:creationId xmlns:a16="http://schemas.microsoft.com/office/drawing/2014/main" id="{993F8EC1-9425-554F-8612-3A8428E876B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3367" name="Slide Number Placeholder 3">
            <a:extLst>
              <a:ext uri="{FF2B5EF4-FFF2-40B4-BE49-F238E27FC236}">
                <a16:creationId xmlns:a16="http://schemas.microsoft.com/office/drawing/2014/main" id="{6464D8D2-5BFF-6341-9981-7E57DCB938E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D707D75-48E2-2D48-A041-6671E510C10F}" type="slidenum">
              <a:rPr lang="en-US" altLang="en-US" smtClean="0">
                <a:solidFill>
                  <a:schemeClr val="bg1"/>
                </a:solidFill>
                <a:latin typeface="Arial" panose="020B0604020202020204" pitchFamily="34" charset="0"/>
              </a:rPr>
              <a:pPr fontAlgn="base">
                <a:spcBef>
                  <a:spcPct val="0"/>
                </a:spcBef>
                <a:spcAft>
                  <a:spcPct val="0"/>
                </a:spcAft>
              </a:pPr>
              <a:t>113</a:t>
            </a:fld>
            <a:endParaRPr lang="en-US" altLang="en-US" dirty="0">
              <a:solidFill>
                <a:schemeClr val="bg1"/>
              </a:solidFill>
              <a:latin typeface="Arial" panose="020B0604020202020204" pitchFamily="34" charset="0"/>
            </a:endParaRPr>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eaLnBrk="1" hangingPunct="1"/>
            <a:r>
              <a:rPr lang="en-US" altLang="en-US" dirty="0"/>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p:txBody>
          <a:bodyPr/>
          <a:lstStyle/>
          <a:p>
            <a:pPr eaLnBrk="1" hangingPunct="1"/>
            <a:r>
              <a:rPr lang="en-US" altLang="en-US" dirty="0"/>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Footer Placeholder 2">
            <a:extLst>
              <a:ext uri="{FF2B5EF4-FFF2-40B4-BE49-F238E27FC236}">
                <a16:creationId xmlns:a16="http://schemas.microsoft.com/office/drawing/2014/main" id="{BCDF2468-F9FC-6F4A-9817-18DDD6672F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4389" name="Slide Number Placeholder 3">
            <a:extLst>
              <a:ext uri="{FF2B5EF4-FFF2-40B4-BE49-F238E27FC236}">
                <a16:creationId xmlns:a16="http://schemas.microsoft.com/office/drawing/2014/main" id="{615814EE-F96A-244E-9E31-F58AEB15AD0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01088F-06C3-4649-98A5-958BFECD6858}" type="slidenum">
              <a:rPr lang="en-US" altLang="en-US" smtClean="0">
                <a:solidFill>
                  <a:schemeClr val="bg1"/>
                </a:solidFill>
                <a:latin typeface="Arial" panose="020B0604020202020204" pitchFamily="34" charset="0"/>
              </a:rPr>
              <a:pPr fontAlgn="base">
                <a:spcBef>
                  <a:spcPct val="0"/>
                </a:spcBef>
                <a:spcAft>
                  <a:spcPct val="0"/>
                </a:spcAft>
              </a:pPr>
              <a:t>114</a:t>
            </a:fld>
            <a:endParaRPr lang="en-US" altLang="en-US" dirty="0">
              <a:solidFill>
                <a:schemeClr val="bg1"/>
              </a:solidFill>
              <a:latin typeface="Arial" panose="020B0604020202020204" pitchFamily="34" charset="0"/>
            </a:endParaRPr>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eaLnBrk="1" hangingPunct="1"/>
            <a:r>
              <a:rPr lang="en-US" altLang="en-US" dirty="0"/>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p:txBody>
          <a:bodyPr/>
          <a:lstStyle/>
          <a:p>
            <a:pPr eaLnBrk="1" hangingPunct="1"/>
            <a:r>
              <a:rPr lang="en-US" altLang="en-US" dirty="0"/>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216CB605-0F1C-9A4B-818D-1919CCD889D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F7935084-3E17-144E-A834-077C7CCCA65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Nimble Studio</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1" name="Footer Placeholder 2">
            <a:extLst>
              <a:ext uri="{FF2B5EF4-FFF2-40B4-BE49-F238E27FC236}">
                <a16:creationId xmlns:a16="http://schemas.microsoft.com/office/drawing/2014/main" id="{A7898489-8551-C845-92D0-EBD6890BCB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5412" name="Slide Number Placeholder 3">
            <a:extLst>
              <a:ext uri="{FF2B5EF4-FFF2-40B4-BE49-F238E27FC236}">
                <a16:creationId xmlns:a16="http://schemas.microsoft.com/office/drawing/2014/main" id="{D9FD0B9A-D4D4-754B-80B6-F8935B444A7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F0FF461-7A44-764B-979D-CF02088913F8}" type="slidenum">
              <a:rPr lang="en-US" altLang="en-US" smtClean="0">
                <a:solidFill>
                  <a:schemeClr val="bg1"/>
                </a:solidFill>
                <a:latin typeface="Arial" panose="020B0604020202020204" pitchFamily="34" charset="0"/>
              </a:rPr>
              <a:pPr fontAlgn="base">
                <a:spcBef>
                  <a:spcPct val="0"/>
                </a:spcBef>
                <a:spcAft>
                  <a:spcPct val="0"/>
                </a:spcAft>
              </a:pPr>
              <a:t>115</a:t>
            </a:fld>
            <a:endParaRPr lang="en-US" altLang="en-US" dirty="0">
              <a:solidFill>
                <a:schemeClr val="bg1"/>
              </a:solidFill>
              <a:latin typeface="Arial" panose="020B0604020202020204" pitchFamily="34" charset="0"/>
            </a:endParaRPr>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pPr eaLnBrk="1" hangingPunct="1"/>
            <a:r>
              <a:rPr lang="en-US" altLang="en-US" dirty="0"/>
              <a:t>Migration &amp;</a:t>
            </a:r>
            <a:br>
              <a:rPr lang="en-US" altLang="en-US" dirty="0"/>
            </a:br>
            <a:r>
              <a:rPr lang="en-US" altLang="en-US" dirty="0"/>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8" name="Footer Placeholder 2">
            <a:extLst>
              <a:ext uri="{FF2B5EF4-FFF2-40B4-BE49-F238E27FC236}">
                <a16:creationId xmlns:a16="http://schemas.microsoft.com/office/drawing/2014/main" id="{923E91AE-FD42-294C-AC0E-216ACE84E60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6439" name="Slide Number Placeholder 3">
            <a:extLst>
              <a:ext uri="{FF2B5EF4-FFF2-40B4-BE49-F238E27FC236}">
                <a16:creationId xmlns:a16="http://schemas.microsoft.com/office/drawing/2014/main" id="{61F7C1FA-7039-4B40-B8BE-626EFF542A4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6C8F5F8-B234-3B4B-9F7F-39D6B3E3AEC7}" type="slidenum">
              <a:rPr lang="en-US" altLang="en-US" smtClean="0">
                <a:solidFill>
                  <a:schemeClr val="bg1"/>
                </a:solidFill>
                <a:latin typeface="Arial" panose="020B0604020202020204" pitchFamily="34" charset="0"/>
              </a:rPr>
              <a:pPr fontAlgn="base">
                <a:spcBef>
                  <a:spcPct val="0"/>
                </a:spcBef>
                <a:spcAft>
                  <a:spcPct val="0"/>
                </a:spcAft>
              </a:pPr>
              <a:t>116</a:t>
            </a:fld>
            <a:endParaRPr lang="en-US" altLang="en-US" dirty="0">
              <a:solidFill>
                <a:schemeClr val="bg1"/>
              </a:solidFill>
              <a:latin typeface="Arial" panose="020B0604020202020204" pitchFamily="34" charset="0"/>
            </a:endParaRPr>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eaLnBrk="1" hangingPunct="1"/>
            <a:r>
              <a:rPr lang="en-US" altLang="en-US" dirty="0"/>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p:txBody>
          <a:bodyPr/>
          <a:lstStyle/>
          <a:p>
            <a:pPr eaLnBrk="1" hangingPunct="1"/>
            <a:r>
              <a:rPr lang="en-US" altLang="en-US" dirty="0"/>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32872" y="3260725"/>
            <a:ext cx="11605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46449" name="Graphic 6">
            <a:extLst>
              <a:ext uri="{FF2B5EF4-FFF2-40B4-BE49-F238E27FC236}">
                <a16:creationId xmlns:a16="http://schemas.microsoft.com/office/drawing/2014/main" id="{742A9780-8848-4941-ACC7-D798B0D64D8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5109271" y="3298825"/>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109271" y="4411663"/>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5109271" y="5454650"/>
            <a:ext cx="11008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24" name="Graphic 7">
            <a:extLst>
              <a:ext uri="{FF2B5EF4-FFF2-40B4-BE49-F238E27FC236}">
                <a16:creationId xmlns:a16="http://schemas.microsoft.com/office/drawing/2014/main" id="{B0747FD8-D7BD-DB45-B9C8-29AC0CA2509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260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0">
            <a:extLst>
              <a:ext uri="{FF2B5EF4-FFF2-40B4-BE49-F238E27FC236}">
                <a16:creationId xmlns:a16="http://schemas.microsoft.com/office/drawing/2014/main" id="{029E6802-6820-F749-A21B-CD94A6D2F5D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435600" y="49752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2">
            <a:extLst>
              <a:ext uri="{FF2B5EF4-FFF2-40B4-BE49-F238E27FC236}">
                <a16:creationId xmlns:a16="http://schemas.microsoft.com/office/drawing/2014/main" id="{4453C4EE-F4C4-094D-9650-613868304CA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35600" y="3921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9" name="Graphic 6">
            <a:extLst>
              <a:ext uri="{FF2B5EF4-FFF2-40B4-BE49-F238E27FC236}">
                <a16:creationId xmlns:a16="http://schemas.microsoft.com/office/drawing/2014/main" id="{C4A12D58-D14A-F849-A2F5-28C8A46B0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Footer Placeholder 2">
            <a:extLst>
              <a:ext uri="{FF2B5EF4-FFF2-40B4-BE49-F238E27FC236}">
                <a16:creationId xmlns:a16="http://schemas.microsoft.com/office/drawing/2014/main" id="{AEA53320-B222-6547-8CC5-ABF01CAA75E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7462" name="Slide Number Placeholder 3">
            <a:extLst>
              <a:ext uri="{FF2B5EF4-FFF2-40B4-BE49-F238E27FC236}">
                <a16:creationId xmlns:a16="http://schemas.microsoft.com/office/drawing/2014/main" id="{84D705BE-3124-F246-ABF1-53A8419F4E6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AABD58-6624-3E4A-B134-E8F4C7E5FBCF}" type="slidenum">
              <a:rPr lang="en-US" altLang="en-US" smtClean="0">
                <a:solidFill>
                  <a:schemeClr val="bg1"/>
                </a:solidFill>
                <a:latin typeface="Arial" panose="020B0604020202020204" pitchFamily="34" charset="0"/>
              </a:rPr>
              <a:pPr fontAlgn="base">
                <a:spcBef>
                  <a:spcPct val="0"/>
                </a:spcBef>
                <a:spcAft>
                  <a:spcPct val="0"/>
                </a:spcAft>
              </a:pPr>
              <a:t>117</a:t>
            </a:fld>
            <a:endParaRPr lang="en-US" altLang="en-US" dirty="0">
              <a:solidFill>
                <a:schemeClr val="bg1"/>
              </a:solidFill>
              <a:latin typeface="Arial" panose="020B0604020202020204" pitchFamily="34" charset="0"/>
            </a:endParaRPr>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eaLnBrk="1" hangingPunct="1"/>
            <a:r>
              <a:rPr lang="en-US" altLang="en-US" dirty="0"/>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p:txBody>
          <a:bodyPr/>
          <a:lstStyle/>
          <a:p>
            <a:pPr eaLnBrk="1" hangingPunct="1"/>
            <a:r>
              <a:rPr lang="en-US" altLang="en-US" dirty="0"/>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 Migration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(AWS SMS)</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8">
            <a:extLst>
              <a:ext uri="{FF2B5EF4-FFF2-40B4-BE49-F238E27FC236}">
                <a16:creationId xmlns:a16="http://schemas.microsoft.com/office/drawing/2014/main" id="{8E9CA6B0-441B-FE48-90F8-525FA9362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97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502001"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53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5" name="Footer Placeholder 2">
            <a:extLst>
              <a:ext uri="{FF2B5EF4-FFF2-40B4-BE49-F238E27FC236}">
                <a16:creationId xmlns:a16="http://schemas.microsoft.com/office/drawing/2014/main" id="{86370ED3-E4F9-A04C-960B-7833C563F3E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1556" name="Slide Number Placeholder 3">
            <a:extLst>
              <a:ext uri="{FF2B5EF4-FFF2-40B4-BE49-F238E27FC236}">
                <a16:creationId xmlns:a16="http://schemas.microsoft.com/office/drawing/2014/main" id="{6FDDE147-A8CD-634C-B296-227685E4558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32A236A-CD25-1947-964A-046E58ACE7A6}" type="slidenum">
              <a:rPr lang="en-US" altLang="en-US" smtClean="0">
                <a:solidFill>
                  <a:schemeClr val="bg1"/>
                </a:solidFill>
                <a:latin typeface="Arial" panose="020B0604020202020204" pitchFamily="34" charset="0"/>
              </a:rPr>
              <a:pPr fontAlgn="base">
                <a:spcBef>
                  <a:spcPct val="0"/>
                </a:spcBef>
                <a:spcAft>
                  <a:spcPct val="0"/>
                </a:spcAft>
              </a:pPr>
              <a:t>118</a:t>
            </a:fld>
            <a:endParaRPr lang="en-US" altLang="en-US" dirty="0">
              <a:solidFill>
                <a:schemeClr val="bg1"/>
              </a:solidFill>
              <a:latin typeface="Arial" panose="020B0604020202020204" pitchFamily="34" charset="0"/>
            </a:endParaRPr>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pPr eaLnBrk="1" hangingPunct="1"/>
            <a:r>
              <a:rPr lang="en-US" altLang="en-US" dirty="0"/>
              <a:t>Networking &amp;</a:t>
            </a:r>
            <a:br>
              <a:rPr lang="en-US" altLang="en-US" dirty="0"/>
            </a:br>
            <a:r>
              <a:rPr lang="en-US" altLang="en-US" dirty="0"/>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7" name="Graphic 23">
            <a:extLst>
              <a:ext uri="{FF2B5EF4-FFF2-40B4-BE49-F238E27FC236}">
                <a16:creationId xmlns:a16="http://schemas.microsoft.com/office/drawing/2014/main" id="{655772A5-09D3-EB44-967C-8BB72CDD5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2" name="Footer Placeholder 2">
            <a:extLst>
              <a:ext uri="{FF2B5EF4-FFF2-40B4-BE49-F238E27FC236}">
                <a16:creationId xmlns:a16="http://schemas.microsoft.com/office/drawing/2014/main" id="{E2B44FA5-C614-124B-9FFE-DFDC83679A7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2583" name="Slide Number Placeholder 3">
            <a:extLst>
              <a:ext uri="{FF2B5EF4-FFF2-40B4-BE49-F238E27FC236}">
                <a16:creationId xmlns:a16="http://schemas.microsoft.com/office/drawing/2014/main" id="{C535A361-AC07-8149-8ED4-206785389BD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6F243F-8C4B-2B4E-9A75-757F2191F81D}" type="slidenum">
              <a:rPr lang="en-US" altLang="en-US" smtClean="0">
                <a:solidFill>
                  <a:schemeClr val="bg1"/>
                </a:solidFill>
                <a:latin typeface="Arial" panose="020B0604020202020204" pitchFamily="34" charset="0"/>
              </a:rPr>
              <a:pPr fontAlgn="base">
                <a:spcBef>
                  <a:spcPct val="0"/>
                </a:spcBef>
                <a:spcAft>
                  <a:spcPct val="0"/>
                </a:spcAft>
              </a:pPr>
              <a:t>119</a:t>
            </a:fld>
            <a:endParaRPr lang="en-US" altLang="en-US" dirty="0">
              <a:solidFill>
                <a:schemeClr val="bg1"/>
              </a:solidFill>
              <a:latin typeface="Arial" panose="020B0604020202020204" pitchFamily="34" charset="0"/>
            </a:endParaRPr>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p:txBody>
          <a:bodyPr/>
          <a:lstStyle/>
          <a:p>
            <a:pPr eaLnBrk="1" hangingPunct="1"/>
            <a:r>
              <a:rPr lang="en-US" altLang="en-US" dirty="0"/>
              <a:t>1/4</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1" name="TextBox 15">
            <a:extLst>
              <a:ext uri="{FF2B5EF4-FFF2-40B4-BE49-F238E27FC236}">
                <a16:creationId xmlns:a16="http://schemas.microsoft.com/office/drawing/2014/main" id="{466053EF-A5B9-094A-957B-89443FF8BB5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sp>
        <p:nvSpPr>
          <p:cNvPr id="152596" name="TextBox 25">
            <a:extLst>
              <a:ext uri="{FF2B5EF4-FFF2-40B4-BE49-F238E27FC236}">
                <a16:creationId xmlns:a16="http://schemas.microsoft.com/office/drawing/2014/main" id="{3AC4B334-06D4-D145-9596-637CD8EF5418}"/>
              </a:ext>
            </a:extLst>
          </p:cNvPr>
          <p:cNvSpPr txBox="1">
            <a:spLocks noChangeArrowheads="1"/>
          </p:cNvSpPr>
          <p:nvPr/>
        </p:nvSpPr>
        <p:spPr bwMode="auto">
          <a:xfrm>
            <a:off x="67603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sp>
        <p:nvSpPr>
          <p:cNvPr id="152597" name="TextBox 26">
            <a:extLst>
              <a:ext uri="{FF2B5EF4-FFF2-40B4-BE49-F238E27FC236}">
                <a16:creationId xmlns:a16="http://schemas.microsoft.com/office/drawing/2014/main" id="{211B3DEA-7489-554E-AE69-C9A29392B1BD}"/>
              </a:ext>
            </a:extLst>
          </p:cNvPr>
          <p:cNvSpPr txBox="1">
            <a:spLocks noChangeArrowheads="1"/>
          </p:cNvSpPr>
          <p:nvPr/>
        </p:nvSpPr>
        <p:spPr bwMode="auto">
          <a:xfrm>
            <a:off x="7775459"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152599" name="Graphic 8">
            <a:extLst>
              <a:ext uri="{FF2B5EF4-FFF2-40B4-BE49-F238E27FC236}">
                <a16:creationId xmlns:a16="http://schemas.microsoft.com/office/drawing/2014/main" id="{AD7CD7AB-D6A0-B247-B953-65D2CB724F0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83414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0" name="Graphic 27">
            <a:extLst>
              <a:ext uri="{FF2B5EF4-FFF2-40B4-BE49-F238E27FC236}">
                <a16:creationId xmlns:a16="http://schemas.microsoft.com/office/drawing/2014/main" id="{18E0229D-E06F-8241-9A47-43C88D7ABD2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161016"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1" name="Graphic 29">
            <a:extLst>
              <a:ext uri="{FF2B5EF4-FFF2-40B4-BE49-F238E27FC236}">
                <a16:creationId xmlns:a16="http://schemas.microsoft.com/office/drawing/2014/main" id="{16A8EF85-8A6C-AB47-8C6F-308808C23A2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96562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602" name="Graphic 31">
            <a:extLst>
              <a:ext uri="{FF2B5EF4-FFF2-40B4-BE49-F238E27FC236}">
                <a16:creationId xmlns:a16="http://schemas.microsoft.com/office/drawing/2014/main" id="{4322AD7A-E7D7-724E-8445-9BE00877C15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17452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278120"/>
            <a:ext cx="11465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31" name="Graphic 33">
            <a:extLst>
              <a:ext uri="{FF2B5EF4-FFF2-40B4-BE49-F238E27FC236}">
                <a16:creationId xmlns:a16="http://schemas.microsoft.com/office/drawing/2014/main" id="{5E5CD187-86CE-CF4A-B5A0-24727E0C7D8A}"/>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29234" y="38193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278120"/>
            <a:ext cx="1146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pic>
        <p:nvPicPr>
          <p:cNvPr id="36" name="Graphic 35">
            <a:extLst>
              <a:ext uri="{FF2B5EF4-FFF2-40B4-BE49-F238E27FC236}">
                <a16:creationId xmlns:a16="http://schemas.microsoft.com/office/drawing/2014/main" id="{9BCA0147-CB80-1047-ACA6-2AEE273582B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958178" y="3825138"/>
            <a:ext cx="457200" cy="457200"/>
          </a:xfrm>
          <a:prstGeom prst="rect">
            <a:avLst/>
          </a:prstGeom>
        </p:spPr>
      </p:pic>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6">
            <a:extLst>
              <a:ext uri="{FF2B5EF4-FFF2-40B4-BE49-F238E27FC236}">
                <a16:creationId xmlns:a16="http://schemas.microsoft.com/office/drawing/2014/main" id="{D3BF6FE9-134B-7246-83E1-A0DD303D9A72}"/>
              </a:ext>
            </a:extLst>
          </p:cNvPr>
          <p:cNvSpPr txBox="1">
            <a:spLocks noChangeArrowheads="1"/>
          </p:cNvSpPr>
          <p:nvPr/>
        </p:nvSpPr>
        <p:spPr bwMode="auto">
          <a:xfrm>
            <a:off x="7775459" y="4277408"/>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35" name="Graphic 31">
            <a:extLst>
              <a:ext uri="{FF2B5EF4-FFF2-40B4-BE49-F238E27FC236}">
                <a16:creationId xmlns:a16="http://schemas.microsoft.com/office/drawing/2014/main" id="{BDC2DDB2-0300-9A4D-A9CA-6798CF69EF8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174528" y="38202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26">
            <a:extLst>
              <a:ext uri="{FF2B5EF4-FFF2-40B4-BE49-F238E27FC236}">
                <a16:creationId xmlns:a16="http://schemas.microsoft.com/office/drawing/2014/main" id="{2E3A959F-9EE0-3846-A462-1DFD52B7D563}"/>
              </a:ext>
            </a:extLst>
          </p:cNvPr>
          <p:cNvSpPr txBox="1">
            <a:spLocks noChangeArrowheads="1"/>
          </p:cNvSpPr>
          <p:nvPr/>
        </p:nvSpPr>
        <p:spPr bwMode="auto">
          <a:xfrm>
            <a:off x="6761947" y="4277408"/>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38" name="Graphic 31">
            <a:extLst>
              <a:ext uri="{FF2B5EF4-FFF2-40B4-BE49-F238E27FC236}">
                <a16:creationId xmlns:a16="http://schemas.microsoft.com/office/drawing/2014/main" id="{6C7CC828-48D1-A74B-9E8E-DB9127BCC26E}"/>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161016" y="382020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26">
            <a:extLst>
              <a:ext uri="{FF2B5EF4-FFF2-40B4-BE49-F238E27FC236}">
                <a16:creationId xmlns:a16="http://schemas.microsoft.com/office/drawing/2014/main" id="{2EB20C60-A03E-114D-9930-C4686CB78E47}"/>
              </a:ext>
            </a:extLst>
          </p:cNvPr>
          <p:cNvSpPr txBox="1">
            <a:spLocks noChangeArrowheads="1"/>
          </p:cNvSpPr>
          <p:nvPr/>
        </p:nvSpPr>
        <p:spPr bwMode="auto">
          <a:xfrm>
            <a:off x="6780178" y="5345116"/>
            <a:ext cx="127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pic>
        <p:nvPicPr>
          <p:cNvPr id="40" name="Graphic 31">
            <a:extLst>
              <a:ext uri="{FF2B5EF4-FFF2-40B4-BE49-F238E27FC236}">
                <a16:creationId xmlns:a16="http://schemas.microsoft.com/office/drawing/2014/main" id="{B842615D-5DE3-C84C-BC9E-8F6B1FE56194}"/>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179247" y="48879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12</a:t>
            </a:fld>
            <a:endParaRPr lang="en-US" altLang="en-US" dirty="0">
              <a:solidFill>
                <a:schemeClr val="bg1"/>
              </a:solidFill>
              <a:latin typeface="Arial" panose="020B0604020202020204" pitchFamily="34" charset="0"/>
            </a:endParaRPr>
          </a:p>
        </p:txBody>
      </p:sp>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sz="half" idx="4294967295"/>
          </p:nvPr>
        </p:nvSpPr>
        <p:spPr>
          <a:xfrm>
            <a:off x="240940" y="1246188"/>
            <a:ext cx="11468459" cy="4611687"/>
          </a:xfrm>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altLang="en-US" sz="1800" dirty="0"/>
              <a:t>The architecture deck is available for both light and dark backgrounds. Determine which best fits your </a:t>
            </a:r>
            <a:br>
              <a:rPr lang="en-US" altLang="en-US" sz="1800" dirty="0"/>
            </a:br>
            <a:r>
              <a:rPr lang="en-US" altLang="en-US" sz="1800" dirty="0"/>
              <a:t>need–light backgrounds tend to be used on the web, whereas dark backgrounds are used for in-person presentations or slide decks.</a:t>
            </a:r>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altLang="en-US" sz="1800" dirty="0"/>
              <a:t>Locate the groups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and resource icons</a:t>
            </a:r>
            <a:br>
              <a:rPr lang="en-US" altLang="en-US" sz="1800" dirty="0"/>
            </a:br>
            <a:r>
              <a:rPr lang="en-US" altLang="en-US" sz="1800" dirty="0"/>
              <a:t>Navigate to the category of your desired architecture service icon or resource icon, or use the search capability to locate it. Then, copy and paste it into your diagram.</a:t>
            </a:r>
          </a:p>
          <a:p>
            <a:pPr marL="457200" indent="-457200" eaLnBrk="1" hangingPunct="1">
              <a:lnSpc>
                <a:spcPct val="100000"/>
              </a:lnSpc>
              <a:buFont typeface="Calibri Light" panose="020F0302020204030204" pitchFamily="34" charset="0"/>
              <a:buAutoNum type="arabicPeriod"/>
            </a:pPr>
            <a:r>
              <a:rPr lang="en-US" altLang="en-US" sz="1800" b="1" dirty="0"/>
              <a:t>Add other steps</a:t>
            </a:r>
            <a:br>
              <a:rPr lang="en-US" altLang="en-US" sz="1800" dirty="0"/>
            </a:br>
            <a:r>
              <a:rPr lang="en-US" altLang="en-US" sz="1800" dirty="0"/>
              <a:t>Does your diagram include external users or devices? Use resources to add depth or context to your diagram.</a:t>
            </a:r>
          </a:p>
          <a:p>
            <a:pPr marL="457200" indent="-457200" eaLnBrk="1" hangingPunct="1">
              <a:lnSpc>
                <a:spcPct val="100000"/>
              </a:lnSpc>
              <a:buFont typeface="Calibri Light" panose="020F0302020204030204" pitchFamily="34" charset="0"/>
              <a:buAutoNum type="arabicPeriod"/>
            </a:pPr>
            <a:r>
              <a:rPr lang="en-US" altLang="en-US" sz="1800" b="1" dirty="0"/>
              <a:t>Connect the steps</a:t>
            </a:r>
            <a:br>
              <a:rPr lang="en-US" altLang="en-US" sz="1800" dirty="0"/>
            </a:br>
            <a:r>
              <a:rPr lang="en-US" altLang="en-US" sz="1800" dirty="0"/>
              <a:t>Use the preset arrows to connect your steps and describe a workflow.</a:t>
            </a:r>
          </a:p>
        </p:txBody>
      </p:sp>
    </p:spTree>
    <p:extLst>
      <p:ext uri="{BB962C8B-B14F-4D97-AF65-F5344CB8AC3E}">
        <p14:creationId xmlns:p14="http://schemas.microsoft.com/office/powerpoint/2010/main" val="20341124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3" name="Footer Placeholder 2">
            <a:extLst>
              <a:ext uri="{FF2B5EF4-FFF2-40B4-BE49-F238E27FC236}">
                <a16:creationId xmlns:a16="http://schemas.microsoft.com/office/drawing/2014/main" id="{5EB7EDB6-6945-2C46-A9BC-3DB958DCC6D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3604" name="Slide Number Placeholder 3">
            <a:extLst>
              <a:ext uri="{FF2B5EF4-FFF2-40B4-BE49-F238E27FC236}">
                <a16:creationId xmlns:a16="http://schemas.microsoft.com/office/drawing/2014/main" id="{921B6634-D2DE-3E47-A27C-D14161DDB39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4502FF8-FACC-0C49-9DC4-8E23D89D6B62}" type="slidenum">
              <a:rPr lang="en-US" altLang="en-US" smtClean="0">
                <a:solidFill>
                  <a:schemeClr val="bg1"/>
                </a:solidFill>
                <a:latin typeface="Arial" panose="020B0604020202020204" pitchFamily="34" charset="0"/>
              </a:rPr>
              <a:pPr fontAlgn="base">
                <a:spcBef>
                  <a:spcPct val="0"/>
                </a:spcBef>
                <a:spcAft>
                  <a:spcPct val="0"/>
                </a:spcAft>
              </a:pPr>
              <a:t>120</a:t>
            </a:fld>
            <a:endParaRPr lang="en-US" altLang="en-US" dirty="0">
              <a:solidFill>
                <a:schemeClr val="bg1"/>
              </a:solidFill>
              <a:latin typeface="Arial" panose="020B0604020202020204" pitchFamily="34" charset="0"/>
            </a:endParaRPr>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p:txBody>
          <a:bodyPr/>
          <a:lstStyle/>
          <a:p>
            <a:pPr eaLnBrk="1" hangingPunct="1"/>
            <a:r>
              <a:rPr lang="en-US" altLang="en-US" dirty="0"/>
              <a:t>2/4</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153620" name="Graphic 7">
            <a:extLst>
              <a:ext uri="{FF2B5EF4-FFF2-40B4-BE49-F238E27FC236}">
                <a16:creationId xmlns:a16="http://schemas.microsoft.com/office/drawing/2014/main" id="{26C0DC1E-098C-CA46-B385-73951CEA53D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7765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1" name="Graphic 10">
            <a:extLst>
              <a:ext uri="{FF2B5EF4-FFF2-40B4-BE49-F238E27FC236}">
                <a16:creationId xmlns:a16="http://schemas.microsoft.com/office/drawing/2014/main" id="{9706C417-0A05-234F-806E-00A9C81666E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6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2" name="Graphic 14">
            <a:extLst>
              <a:ext uri="{FF2B5EF4-FFF2-40B4-BE49-F238E27FC236}">
                <a16:creationId xmlns:a16="http://schemas.microsoft.com/office/drawing/2014/main" id="{C515D72C-3F48-8947-9098-CC3212A526A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9388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3"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51998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4" name="Graphic 29">
            <a:extLst>
              <a:ext uri="{FF2B5EF4-FFF2-40B4-BE49-F238E27FC236}">
                <a16:creationId xmlns:a16="http://schemas.microsoft.com/office/drawing/2014/main" id="{DF374AA9-67DD-1D48-BAA9-9D147448DFF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1059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5" name="Graphic 31">
            <a:extLst>
              <a:ext uri="{FF2B5EF4-FFF2-40B4-BE49-F238E27FC236}">
                <a16:creationId xmlns:a16="http://schemas.microsoft.com/office/drawing/2014/main" id="{F400C3F7-C9D7-D341-BD21-50868EB55DD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0695876"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6" name="Graphic 33">
            <a:extLst>
              <a:ext uri="{FF2B5EF4-FFF2-40B4-BE49-F238E27FC236}">
                <a16:creationId xmlns:a16="http://schemas.microsoft.com/office/drawing/2014/main" id="{E778F0F4-1E1E-344E-9953-189B0363285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2773363" y="3924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7" name="Graphic 35">
            <a:extLst>
              <a:ext uri="{FF2B5EF4-FFF2-40B4-BE49-F238E27FC236}">
                <a16:creationId xmlns:a16="http://schemas.microsoft.com/office/drawing/2014/main" id="{A5BA7256-6A27-CE46-BA90-6D710A383720}"/>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8" name="Graphic 37">
            <a:extLst>
              <a:ext uri="{FF2B5EF4-FFF2-40B4-BE49-F238E27FC236}">
                <a16:creationId xmlns:a16="http://schemas.microsoft.com/office/drawing/2014/main" id="{62C3BD79-715B-4C4A-8AA8-E8BC4F698A3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937251"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9" name="Graphic 39">
            <a:extLst>
              <a:ext uri="{FF2B5EF4-FFF2-40B4-BE49-F238E27FC236}">
                <a16:creationId xmlns:a16="http://schemas.microsoft.com/office/drawing/2014/main" id="{4F4D86D0-B396-BD42-B8FD-5A8EAE3157E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519195"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0" name="Graphic 41">
            <a:extLst>
              <a:ext uri="{FF2B5EF4-FFF2-40B4-BE49-F238E27FC236}">
                <a16:creationId xmlns:a16="http://schemas.microsoft.com/office/drawing/2014/main" id="{3ED30090-964F-E044-A541-A782E908DEF1}"/>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9105900"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1" name="Graphic 43">
            <a:extLst>
              <a:ext uri="{FF2B5EF4-FFF2-40B4-BE49-F238E27FC236}">
                <a16:creationId xmlns:a16="http://schemas.microsoft.com/office/drawing/2014/main" id="{2BF3A7A7-CA9E-AF4B-93B0-15397692B06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10695876" y="3917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2" name="Graphic 45">
            <a:extLst>
              <a:ext uri="{FF2B5EF4-FFF2-40B4-BE49-F238E27FC236}">
                <a16:creationId xmlns:a16="http://schemas.microsoft.com/office/drawing/2014/main" id="{058942E2-703D-C045-B64E-DA32890B5B6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2773363" y="50053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38" name="Graphic 37">
            <a:extLst>
              <a:ext uri="{FF2B5EF4-FFF2-40B4-BE49-F238E27FC236}">
                <a16:creationId xmlns:a16="http://schemas.microsoft.com/office/drawing/2014/main" id="{BE815F6A-BDEA-B04C-91DD-6F044EBAF55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4355307" y="5003722"/>
            <a:ext cx="457200" cy="457200"/>
          </a:xfrm>
          <a:prstGeom prst="rect">
            <a:avLst/>
          </a:prstGeom>
        </p:spPr>
      </p:pic>
      <p:sp>
        <p:nvSpPr>
          <p:cNvPr id="36" name="TextBox 22">
            <a:extLst>
              <a:ext uri="{FF2B5EF4-FFF2-40B4-BE49-F238E27FC236}">
                <a16:creationId xmlns:a16="http://schemas.microsoft.com/office/drawing/2014/main" id="{8AFF0376-55D0-3C4E-B8F3-B884E1BE5CF1}"/>
              </a:ext>
            </a:extLst>
          </p:cNvPr>
          <p:cNvSpPr txBox="1">
            <a:spLocks noChangeArrowheads="1"/>
          </p:cNvSpPr>
          <p:nvPr/>
        </p:nvSpPr>
        <p:spPr bwMode="auto">
          <a:xfrm>
            <a:off x="5495615" y="5459010"/>
            <a:ext cx="13428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Carrier gateway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7" name="Graphic 36">
            <a:extLst>
              <a:ext uri="{FF2B5EF4-FFF2-40B4-BE49-F238E27FC236}">
                <a16:creationId xmlns:a16="http://schemas.microsoft.com/office/drawing/2014/main" id="{BDFA625D-23BD-4241-9629-A9AB4F874B9D}"/>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945914" y="5003722"/>
            <a:ext cx="457200" cy="4572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5"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697788" y="27860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Footer Placeholder 2">
            <a:extLst>
              <a:ext uri="{FF2B5EF4-FFF2-40B4-BE49-F238E27FC236}">
                <a16:creationId xmlns:a16="http://schemas.microsoft.com/office/drawing/2014/main" id="{516B12C7-C3E0-6240-9B2E-C2685C1FF6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4632" name="Slide Number Placeholder 3">
            <a:extLst>
              <a:ext uri="{FF2B5EF4-FFF2-40B4-BE49-F238E27FC236}">
                <a16:creationId xmlns:a16="http://schemas.microsoft.com/office/drawing/2014/main" id="{862F2A8D-0561-C740-BC19-5A7CF4EE808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C92B3E-6C3D-4643-8FFF-170446125494}" type="slidenum">
              <a:rPr lang="en-US" altLang="en-US" smtClean="0">
                <a:solidFill>
                  <a:schemeClr val="bg1"/>
                </a:solidFill>
                <a:latin typeface="Arial" panose="020B0604020202020204" pitchFamily="34" charset="0"/>
              </a:rPr>
              <a:pPr fontAlgn="base">
                <a:spcBef>
                  <a:spcPct val="0"/>
                </a:spcBef>
                <a:spcAft>
                  <a:spcPct val="0"/>
                </a:spcAft>
              </a:pPr>
              <a:t>121</a:t>
            </a:fld>
            <a:endParaRPr lang="en-US" altLang="en-US" dirty="0">
              <a:solidFill>
                <a:schemeClr val="bg1"/>
              </a:solidFill>
              <a:latin typeface="Arial" panose="020B0604020202020204" pitchFamily="34" charset="0"/>
            </a:endParaRPr>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p:txBody>
          <a:bodyPr/>
          <a:lstStyle/>
          <a:p>
            <a:pPr eaLnBrk="1" hangingPunct="1"/>
            <a:r>
              <a:rPr lang="en-US" altLang="en-US" dirty="0"/>
              <a:t>3/4</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216236" y="3262313"/>
            <a:ext cx="13000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401715" y="3267075"/>
            <a:ext cx="1143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239894" y="43259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412828" y="4325938"/>
            <a:ext cx="11430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154646" name="Graphic 25">
            <a:extLst>
              <a:ext uri="{FF2B5EF4-FFF2-40B4-BE49-F238E27FC236}">
                <a16:creationId xmlns:a16="http://schemas.microsoft.com/office/drawing/2014/main" id="{07EE040B-E03A-F944-9825-A31627A33A7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4001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7" name="Graphic 26">
            <a:extLst>
              <a:ext uri="{FF2B5EF4-FFF2-40B4-BE49-F238E27FC236}">
                <a16:creationId xmlns:a16="http://schemas.microsoft.com/office/drawing/2014/main" id="{4F6DF339-1E61-1A4D-AB60-B24F452E63D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74650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8" name="Graphic 27">
            <a:extLst>
              <a:ext uri="{FF2B5EF4-FFF2-40B4-BE49-F238E27FC236}">
                <a16:creationId xmlns:a16="http://schemas.microsoft.com/office/drawing/2014/main" id="{A2EFD801-B9D3-B149-A49C-0B73CD503F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66065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49" name="Graphic 28">
            <a:extLst>
              <a:ext uri="{FF2B5EF4-FFF2-40B4-BE49-F238E27FC236}">
                <a16:creationId xmlns:a16="http://schemas.microsoft.com/office/drawing/2014/main" id="{F6EE1650-9B4B-4747-921D-23B6FE702279}"/>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7560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216236" y="5367338"/>
            <a:ext cx="1298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pic>
        <p:nvPicPr>
          <p:cNvPr id="154651" name="Graphic 30">
            <a:extLst>
              <a:ext uri="{FF2B5EF4-FFF2-40B4-BE49-F238E27FC236}">
                <a16:creationId xmlns:a16="http://schemas.microsoft.com/office/drawing/2014/main" id="{A93BB7E0-B71E-A74E-BC53-1A75CB839844}"/>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660650" y="4910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pic>
        <p:nvPicPr>
          <p:cNvPr id="154655" name="Graphic 34">
            <a:extLst>
              <a:ext uri="{FF2B5EF4-FFF2-40B4-BE49-F238E27FC236}">
                <a16:creationId xmlns:a16="http://schemas.microsoft.com/office/drawing/2014/main" id="{6193243B-738F-4345-8F81-A3049F1A3BFD}"/>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3943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6" name="Graphic 35">
            <a:extLst>
              <a:ext uri="{FF2B5EF4-FFF2-40B4-BE49-F238E27FC236}">
                <a16:creationId xmlns:a16="http://schemas.microsoft.com/office/drawing/2014/main" id="{519DEEFF-0867-C442-890B-15A5F9D67225}"/>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394325"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57" name="Graphic 36">
            <a:extLst>
              <a:ext uri="{FF2B5EF4-FFF2-40B4-BE49-F238E27FC236}">
                <a16:creationId xmlns:a16="http://schemas.microsoft.com/office/drawing/2014/main" id="{05E3F53B-1978-CB4A-A716-A18705A07912}"/>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539432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3"/>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4" name="Footer Placeholder 2">
            <a:extLst>
              <a:ext uri="{FF2B5EF4-FFF2-40B4-BE49-F238E27FC236}">
                <a16:creationId xmlns:a16="http://schemas.microsoft.com/office/drawing/2014/main" id="{A8AD0B89-C80A-DB44-8A49-FD5D6A0FCD9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5655" name="Slide Number Placeholder 3">
            <a:extLst>
              <a:ext uri="{FF2B5EF4-FFF2-40B4-BE49-F238E27FC236}">
                <a16:creationId xmlns:a16="http://schemas.microsoft.com/office/drawing/2014/main" id="{8E3794F9-C421-0243-92BF-74EAF4600A0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A1594C5-90CB-334F-8237-93A2B0E70A18}" type="slidenum">
              <a:rPr lang="en-US" altLang="en-US" smtClean="0">
                <a:solidFill>
                  <a:schemeClr val="bg1"/>
                </a:solidFill>
                <a:latin typeface="Arial" panose="020B0604020202020204" pitchFamily="34" charset="0"/>
              </a:rPr>
              <a:pPr fontAlgn="base">
                <a:spcBef>
                  <a:spcPct val="0"/>
                </a:spcBef>
                <a:spcAft>
                  <a:spcPct val="0"/>
                </a:spcAft>
              </a:pPr>
              <a:t>122</a:t>
            </a:fld>
            <a:endParaRPr lang="en-US" altLang="en-US" dirty="0">
              <a:solidFill>
                <a:schemeClr val="bg1"/>
              </a:solidFill>
              <a:latin typeface="Arial" panose="020B0604020202020204" pitchFamily="34" charset="0"/>
            </a:endParaRPr>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eaLnBrk="1" hangingPunct="1"/>
            <a:r>
              <a:rPr lang="en-US" altLang="en-US" dirty="0"/>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p:txBody>
          <a:bodyPr/>
          <a:lstStyle/>
          <a:p>
            <a:pPr eaLnBrk="1" hangingPunct="1"/>
            <a:r>
              <a:rPr lang="en-US" altLang="en-US" dirty="0"/>
              <a:t>4/4</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865178" y="3279775"/>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865178"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8250071" y="3276601"/>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155667"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302500"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8" name="Graphic 18">
            <a:extLst>
              <a:ext uri="{FF2B5EF4-FFF2-40B4-BE49-F238E27FC236}">
                <a16:creationId xmlns:a16="http://schemas.microsoft.com/office/drawing/2014/main" id="{C0612FE8-9483-B44B-9839-93E32672AA9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302500"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69" name="Graphic 24">
            <a:extLst>
              <a:ext uri="{FF2B5EF4-FFF2-40B4-BE49-F238E27FC236}">
                <a16:creationId xmlns:a16="http://schemas.microsoft.com/office/drawing/2014/main" id="{F98FFE17-32E0-0245-9C99-4566C0E254A6}"/>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687393"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8250071" y="4375150"/>
            <a:ext cx="1339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24" name="Graphic 18">
            <a:extLst>
              <a:ext uri="{FF2B5EF4-FFF2-40B4-BE49-F238E27FC236}">
                <a16:creationId xmlns:a16="http://schemas.microsoft.com/office/drawing/2014/main" id="{36884702-1CEA-4F4E-8913-EE6C46BA8D9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687393" y="38925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5" name="Footer Placeholder 2">
            <a:extLst>
              <a:ext uri="{FF2B5EF4-FFF2-40B4-BE49-F238E27FC236}">
                <a16:creationId xmlns:a16="http://schemas.microsoft.com/office/drawing/2014/main" id="{25D13DFC-29AA-F849-9767-55BD31944FE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6676" name="Slide Number Placeholder 3">
            <a:extLst>
              <a:ext uri="{FF2B5EF4-FFF2-40B4-BE49-F238E27FC236}">
                <a16:creationId xmlns:a16="http://schemas.microsoft.com/office/drawing/2014/main" id="{0F876F4C-3E8E-2746-8444-DF1D4DC0440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6F0D7E-0A93-AF44-BC15-361F2CB89D93}" type="slidenum">
              <a:rPr lang="en-US" altLang="en-US" smtClean="0">
                <a:solidFill>
                  <a:schemeClr val="bg1"/>
                </a:solidFill>
                <a:latin typeface="Arial" panose="020B0604020202020204" pitchFamily="34" charset="0"/>
              </a:rPr>
              <a:pPr fontAlgn="base">
                <a:spcBef>
                  <a:spcPct val="0"/>
                </a:spcBef>
                <a:spcAft>
                  <a:spcPct val="0"/>
                </a:spcAft>
              </a:pPr>
              <a:t>123</a:t>
            </a:fld>
            <a:endParaRPr lang="en-US" altLang="en-US" dirty="0">
              <a:solidFill>
                <a:schemeClr val="bg1"/>
              </a:solidFill>
              <a:latin typeface="Arial" panose="020B0604020202020204" pitchFamily="34" charset="0"/>
            </a:endParaRPr>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pPr eaLnBrk="1" hangingPunct="1"/>
            <a:r>
              <a:rPr lang="en-US" altLang="en-US" dirty="0"/>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Footer Placeholder 2">
            <a:extLst>
              <a:ext uri="{FF2B5EF4-FFF2-40B4-BE49-F238E27FC236}">
                <a16:creationId xmlns:a16="http://schemas.microsoft.com/office/drawing/2014/main" id="{C73D6BB8-433F-9746-994D-9CAC0454573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7700" name="Slide Number Placeholder 3">
            <a:extLst>
              <a:ext uri="{FF2B5EF4-FFF2-40B4-BE49-F238E27FC236}">
                <a16:creationId xmlns:a16="http://schemas.microsoft.com/office/drawing/2014/main" id="{2E503A2C-6F1B-0547-930E-A6437278DF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945F1B5-5182-BE47-98C6-CDA5BB04C076}" type="slidenum">
              <a:rPr lang="en-US" altLang="en-US" smtClean="0">
                <a:solidFill>
                  <a:schemeClr val="bg1"/>
                </a:solidFill>
                <a:latin typeface="Arial" panose="020B0604020202020204" pitchFamily="34" charset="0"/>
              </a:rPr>
              <a:pPr fontAlgn="base">
                <a:spcBef>
                  <a:spcPct val="0"/>
                </a:spcBef>
                <a:spcAft>
                  <a:spcPct val="0"/>
                </a:spcAft>
              </a:pPr>
              <a:t>124</a:t>
            </a:fld>
            <a:endParaRPr lang="en-US" altLang="en-US" dirty="0">
              <a:solidFill>
                <a:schemeClr val="bg1"/>
              </a:solidFill>
              <a:latin typeface="Arial" panose="020B0604020202020204" pitchFamily="34" charset="0"/>
            </a:endParaRPr>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eaLnBrk="1" hangingPunct="1"/>
            <a:r>
              <a:rPr lang="en-US" altLang="en-US" dirty="0"/>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p:txBody>
          <a:bodyPr/>
          <a:lstStyle/>
          <a:p>
            <a:pPr eaLnBrk="1" hangingPunct="1"/>
            <a:r>
              <a:rPr lang="en-US" altLang="en-US" dirty="0"/>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sp>
        <p:nvSpPr>
          <p:cNvPr id="11" name="TextBox 11">
            <a:extLst>
              <a:ext uri="{FF2B5EF4-FFF2-40B4-BE49-F238E27FC236}">
                <a16:creationId xmlns:a16="http://schemas.microsoft.com/office/drawing/2014/main" id="{9C588A91-41AA-AE4E-AEFD-A2973C5E2810}"/>
              </a:ext>
            </a:extLst>
          </p:cNvPr>
          <p:cNvSpPr txBox="1">
            <a:spLocks noChangeArrowheads="1"/>
          </p:cNvSpPr>
          <p:nvPr/>
        </p:nvSpPr>
        <p:spPr bwMode="auto">
          <a:xfrm>
            <a:off x="2249488" y="32623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sp>
        <p:nvSpPr>
          <p:cNvPr id="12" name="TextBox 12">
            <a:extLst>
              <a:ext uri="{FF2B5EF4-FFF2-40B4-BE49-F238E27FC236}">
                <a16:creationId xmlns:a16="http://schemas.microsoft.com/office/drawing/2014/main" id="{FD22D4CB-72BE-724F-AF3F-38CB29E02738}"/>
              </a:ext>
            </a:extLst>
          </p:cNvPr>
          <p:cNvSpPr txBox="1">
            <a:spLocks noChangeArrowheads="1"/>
          </p:cNvSpPr>
          <p:nvPr/>
        </p:nvSpPr>
        <p:spPr bwMode="auto">
          <a:xfrm>
            <a:off x="3763963" y="32623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sp>
        <p:nvSpPr>
          <p:cNvPr id="13" name="TextBox 15">
            <a:extLst>
              <a:ext uri="{FF2B5EF4-FFF2-40B4-BE49-F238E27FC236}">
                <a16:creationId xmlns:a16="http://schemas.microsoft.com/office/drawing/2014/main" id="{1D4E78ED-867F-9747-9C40-5407FA8FBD1D}"/>
              </a:ext>
            </a:extLst>
          </p:cNvPr>
          <p:cNvSpPr txBox="1">
            <a:spLocks noChangeArrowheads="1"/>
          </p:cNvSpPr>
          <p:nvPr/>
        </p:nvSpPr>
        <p:spPr bwMode="auto">
          <a:xfrm>
            <a:off x="5234781" y="3262313"/>
            <a:ext cx="15700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sp>
        <p:nvSpPr>
          <p:cNvPr id="14" name="TextBox 16">
            <a:extLst>
              <a:ext uri="{FF2B5EF4-FFF2-40B4-BE49-F238E27FC236}">
                <a16:creationId xmlns:a16="http://schemas.microsoft.com/office/drawing/2014/main" id="{3078C9E3-7F8E-774A-8335-72C1F9A66175}"/>
              </a:ext>
            </a:extLst>
          </p:cNvPr>
          <p:cNvSpPr txBox="1">
            <a:spLocks noChangeArrowheads="1"/>
          </p:cNvSpPr>
          <p:nvPr/>
        </p:nvSpPr>
        <p:spPr bwMode="auto">
          <a:xfrm>
            <a:off x="6844499" y="3263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sp>
        <p:nvSpPr>
          <p:cNvPr id="15" name="TextBox 17">
            <a:extLst>
              <a:ext uri="{FF2B5EF4-FFF2-40B4-BE49-F238E27FC236}">
                <a16:creationId xmlns:a16="http://schemas.microsoft.com/office/drawing/2014/main" id="{638CDEB8-D52B-8448-9787-A4BB2E6E8283}"/>
              </a:ext>
            </a:extLst>
          </p:cNvPr>
          <p:cNvSpPr txBox="1">
            <a:spLocks noChangeArrowheads="1"/>
          </p:cNvSpPr>
          <p:nvPr/>
        </p:nvSpPr>
        <p:spPr bwMode="auto">
          <a:xfrm>
            <a:off x="8358974" y="3263513"/>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sp>
        <p:nvSpPr>
          <p:cNvPr id="16" name="TextBox 18">
            <a:extLst>
              <a:ext uri="{FF2B5EF4-FFF2-40B4-BE49-F238E27FC236}">
                <a16:creationId xmlns:a16="http://schemas.microsoft.com/office/drawing/2014/main" id="{97718089-4981-FD4B-A6A7-EA09A72D3BFC}"/>
              </a:ext>
            </a:extLst>
          </p:cNvPr>
          <p:cNvSpPr txBox="1">
            <a:spLocks noChangeArrowheads="1"/>
          </p:cNvSpPr>
          <p:nvPr/>
        </p:nvSpPr>
        <p:spPr bwMode="auto">
          <a:xfrm>
            <a:off x="9801817" y="3263513"/>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22494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6767513" y="4412206"/>
            <a:ext cx="16446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3709988" y="4407444"/>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5264150" y="440431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35" name="Graphic 34">
            <a:extLst>
              <a:ext uri="{FF2B5EF4-FFF2-40B4-BE49-F238E27FC236}">
                <a16:creationId xmlns:a16="http://schemas.microsoft.com/office/drawing/2014/main" id="{2361B4F8-500B-BE4D-9FC8-E7086E2687A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73363" y="2810237"/>
            <a:ext cx="457200" cy="457200"/>
          </a:xfrm>
          <a:prstGeom prst="rect">
            <a:avLst/>
          </a:prstGeom>
        </p:spPr>
      </p:pic>
      <p:pic>
        <p:nvPicPr>
          <p:cNvPr id="38" name="Graphic 37">
            <a:extLst>
              <a:ext uri="{FF2B5EF4-FFF2-40B4-BE49-F238E27FC236}">
                <a16:creationId xmlns:a16="http://schemas.microsoft.com/office/drawing/2014/main" id="{1A32E604-F2D0-754B-9B2D-6ACF24A32E2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37038" y="2810237"/>
            <a:ext cx="457200" cy="457200"/>
          </a:xfrm>
          <a:prstGeom prst="rect">
            <a:avLst/>
          </a:prstGeom>
        </p:spPr>
      </p:pic>
      <p:pic>
        <p:nvPicPr>
          <p:cNvPr id="41" name="Graphic 40">
            <a:extLst>
              <a:ext uri="{FF2B5EF4-FFF2-40B4-BE49-F238E27FC236}">
                <a16:creationId xmlns:a16="http://schemas.microsoft.com/office/drawing/2014/main" id="{F26A1E0F-2406-9449-BFC7-36C70C4864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791200" y="2810237"/>
            <a:ext cx="457200" cy="457200"/>
          </a:xfrm>
          <a:prstGeom prst="rect">
            <a:avLst/>
          </a:prstGeom>
        </p:spPr>
      </p:pic>
      <p:pic>
        <p:nvPicPr>
          <p:cNvPr id="44" name="Graphic 43">
            <a:extLst>
              <a:ext uri="{FF2B5EF4-FFF2-40B4-BE49-F238E27FC236}">
                <a16:creationId xmlns:a16="http://schemas.microsoft.com/office/drawing/2014/main" id="{6C649031-24D1-2B40-8D62-35C4428F311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361238" y="3955006"/>
            <a:ext cx="457200" cy="457200"/>
          </a:xfrm>
          <a:prstGeom prst="rect">
            <a:avLst/>
          </a:prstGeom>
        </p:spPr>
      </p:pic>
      <p:pic>
        <p:nvPicPr>
          <p:cNvPr id="47" name="Graphic 46">
            <a:extLst>
              <a:ext uri="{FF2B5EF4-FFF2-40B4-BE49-F238E27FC236}">
                <a16:creationId xmlns:a16="http://schemas.microsoft.com/office/drawing/2014/main" id="{45ECB4C3-0395-4142-8E1E-21C49B64395C}"/>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369933" y="2804726"/>
            <a:ext cx="457200" cy="457200"/>
          </a:xfrm>
          <a:prstGeom prst="rect">
            <a:avLst/>
          </a:prstGeom>
        </p:spPr>
      </p:pic>
      <p:pic>
        <p:nvPicPr>
          <p:cNvPr id="50" name="Graphic 49">
            <a:extLst>
              <a:ext uri="{FF2B5EF4-FFF2-40B4-BE49-F238E27FC236}">
                <a16:creationId xmlns:a16="http://schemas.microsoft.com/office/drawing/2014/main" id="{CDC18957-E47F-5149-8A79-DC46158D899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832049" y="2810562"/>
            <a:ext cx="457200" cy="457200"/>
          </a:xfrm>
          <a:prstGeom prst="rect">
            <a:avLst/>
          </a:prstGeom>
        </p:spPr>
      </p:pic>
      <p:pic>
        <p:nvPicPr>
          <p:cNvPr id="53" name="Graphic 52">
            <a:extLst>
              <a:ext uri="{FF2B5EF4-FFF2-40B4-BE49-F238E27FC236}">
                <a16:creationId xmlns:a16="http://schemas.microsoft.com/office/drawing/2014/main" id="{99CBC575-AD0F-6843-B94A-79E87132CC0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386211" y="2804726"/>
            <a:ext cx="457200" cy="457200"/>
          </a:xfrm>
          <a:prstGeom prst="rect">
            <a:avLst/>
          </a:prstGeom>
        </p:spPr>
      </p:pic>
      <p:pic>
        <p:nvPicPr>
          <p:cNvPr id="56" name="Graphic 55">
            <a:extLst>
              <a:ext uri="{FF2B5EF4-FFF2-40B4-BE49-F238E27FC236}">
                <a16:creationId xmlns:a16="http://schemas.microsoft.com/office/drawing/2014/main" id="{71A6E061-421E-564B-B955-965BAABC32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775312" y="3955006"/>
            <a:ext cx="457200" cy="457200"/>
          </a:xfrm>
          <a:prstGeom prst="rect">
            <a:avLst/>
          </a:prstGeom>
        </p:spPr>
      </p:pic>
      <p:pic>
        <p:nvPicPr>
          <p:cNvPr id="59" name="Graphic 58">
            <a:extLst>
              <a:ext uri="{FF2B5EF4-FFF2-40B4-BE49-F238E27FC236}">
                <a16:creationId xmlns:a16="http://schemas.microsoft.com/office/drawing/2014/main" id="{E3E91EC2-586A-5E49-8B7D-0C533971BE4B}"/>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237255" y="3944733"/>
            <a:ext cx="457200" cy="457200"/>
          </a:xfrm>
          <a:prstGeom prst="rect">
            <a:avLst/>
          </a:prstGeom>
        </p:spPr>
      </p:pic>
      <p:pic>
        <p:nvPicPr>
          <p:cNvPr id="62" name="Graphic 61">
            <a:extLst>
              <a:ext uri="{FF2B5EF4-FFF2-40B4-BE49-F238E27FC236}">
                <a16:creationId xmlns:a16="http://schemas.microsoft.com/office/drawing/2014/main" id="{4FAE0C0C-8AC5-AC41-929C-3A71C4190A79}"/>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791200" y="3955006"/>
            <a:ext cx="457200" cy="457200"/>
          </a:xfrm>
          <a:prstGeom prst="rect">
            <a:avLst/>
          </a:prstGeom>
        </p:spPr>
      </p:pic>
      <p:sp>
        <p:nvSpPr>
          <p:cNvPr id="28" name="TextBox 17">
            <a:extLst>
              <a:ext uri="{FF2B5EF4-FFF2-40B4-BE49-F238E27FC236}">
                <a16:creationId xmlns:a16="http://schemas.microsoft.com/office/drawing/2014/main" id="{67ABD9E6-A96D-9247-95CD-271DE5BDF6FB}"/>
              </a:ext>
            </a:extLst>
          </p:cNvPr>
          <p:cNvSpPr txBox="1">
            <a:spLocks noChangeArrowheads="1"/>
          </p:cNvSpPr>
          <p:nvPr/>
        </p:nvSpPr>
        <p:spPr bwMode="auto">
          <a:xfrm>
            <a:off x="8358974" y="4412206"/>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Noise simulator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906AF1B2-EA32-5340-AD26-F8813AF5EE4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832049" y="3955006"/>
            <a:ext cx="457200" cy="4572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3" name="Footer Placeholder 2">
            <a:extLst>
              <a:ext uri="{FF2B5EF4-FFF2-40B4-BE49-F238E27FC236}">
                <a16:creationId xmlns:a16="http://schemas.microsoft.com/office/drawing/2014/main" id="{84C68BF2-D510-9C4A-86D5-6142AE20DE4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8724" name="Slide Number Placeholder 3">
            <a:extLst>
              <a:ext uri="{FF2B5EF4-FFF2-40B4-BE49-F238E27FC236}">
                <a16:creationId xmlns:a16="http://schemas.microsoft.com/office/drawing/2014/main" id="{A521C128-D702-2E49-A5E3-746299770FB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10D1B8-EFA8-2A42-A8DD-194290B09C0E}" type="slidenum">
              <a:rPr lang="en-US" altLang="en-US" smtClean="0">
                <a:solidFill>
                  <a:schemeClr val="bg1"/>
                </a:solidFill>
                <a:latin typeface="Arial" panose="020B0604020202020204" pitchFamily="34" charset="0"/>
              </a:rPr>
              <a:pPr fontAlgn="base">
                <a:spcBef>
                  <a:spcPct val="0"/>
                </a:spcBef>
                <a:spcAft>
                  <a:spcPct val="0"/>
                </a:spcAft>
              </a:pPr>
              <a:t>125</a:t>
            </a:fld>
            <a:endParaRPr lang="en-US" altLang="en-US" dirty="0">
              <a:solidFill>
                <a:schemeClr val="bg1"/>
              </a:solidFill>
              <a:latin typeface="Arial" panose="020B0604020202020204" pitchFamily="34" charset="0"/>
            </a:endParaRPr>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pPr eaLnBrk="1" hangingPunct="1"/>
            <a:r>
              <a:rPr lang="en-US" altLang="en-US" dirty="0"/>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7" name="Footer Placeholder 2">
            <a:extLst>
              <a:ext uri="{FF2B5EF4-FFF2-40B4-BE49-F238E27FC236}">
                <a16:creationId xmlns:a16="http://schemas.microsoft.com/office/drawing/2014/main" id="{6D6F0CCA-8CDC-B94F-97A3-1813AB54D01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59748" name="Slide Number Placeholder 3">
            <a:extLst>
              <a:ext uri="{FF2B5EF4-FFF2-40B4-BE49-F238E27FC236}">
                <a16:creationId xmlns:a16="http://schemas.microsoft.com/office/drawing/2014/main" id="{188E215E-DEDE-254E-85C5-B24310FFBA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614B341-0028-054C-A5F8-2E1DC773BDFD}" type="slidenum">
              <a:rPr lang="en-US" altLang="en-US" smtClean="0">
                <a:solidFill>
                  <a:schemeClr val="bg1"/>
                </a:solidFill>
                <a:latin typeface="Arial" panose="020B0604020202020204" pitchFamily="34" charset="0"/>
              </a:rPr>
              <a:pPr fontAlgn="base">
                <a:spcBef>
                  <a:spcPct val="0"/>
                </a:spcBef>
                <a:spcAft>
                  <a:spcPct val="0"/>
                </a:spcAft>
              </a:pPr>
              <a:t>126</a:t>
            </a:fld>
            <a:endParaRPr lang="en-US" altLang="en-US" dirty="0">
              <a:solidFill>
                <a:schemeClr val="bg1"/>
              </a:solidFill>
              <a:latin typeface="Arial" panose="020B0604020202020204" pitchFamily="34" charset="0"/>
            </a:endParaRPr>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eaLnBrk="1" hangingPunct="1"/>
            <a:r>
              <a:rPr lang="en-US" altLang="en-US" dirty="0"/>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p:txBody>
          <a:bodyPr/>
          <a:lstStyle/>
          <a:p>
            <a:pPr eaLnBrk="1" hangingPunct="1"/>
            <a:r>
              <a:rPr lang="en-US" altLang="en-US" dirty="0"/>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pic>
        <p:nvPicPr>
          <p:cNvPr id="159755" name="Graphic 7">
            <a:extLst>
              <a:ext uri="{FF2B5EF4-FFF2-40B4-BE49-F238E27FC236}">
                <a16:creationId xmlns:a16="http://schemas.microsoft.com/office/drawing/2014/main" id="{0A52DD74-90BB-2541-832C-19DFCCBB89A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855155"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6" name="Graphic 16">
            <a:extLst>
              <a:ext uri="{FF2B5EF4-FFF2-40B4-BE49-F238E27FC236}">
                <a16:creationId xmlns:a16="http://schemas.microsoft.com/office/drawing/2014/main" id="{13BE7E00-608F-AA4A-9239-322D71485C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57183"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7" name="Graphic 18">
            <a:extLst>
              <a:ext uri="{FF2B5EF4-FFF2-40B4-BE49-F238E27FC236}">
                <a16:creationId xmlns:a16="http://schemas.microsoft.com/office/drawing/2014/main" id="{74AA1C38-40CC-1243-8914-5B00092B941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9211"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58" name="Graphic 20">
            <a:extLst>
              <a:ext uri="{FF2B5EF4-FFF2-40B4-BE49-F238E27FC236}">
                <a16:creationId xmlns:a16="http://schemas.microsoft.com/office/drawing/2014/main" id="{25002B2F-79EB-814B-A91B-CBDEFB1ACA6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361238"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2">
            <a:extLst>
              <a:ext uri="{FF2B5EF4-FFF2-40B4-BE49-F238E27FC236}">
                <a16:creationId xmlns:a16="http://schemas.microsoft.com/office/drawing/2014/main" id="{D2CF09EA-3448-EA48-A43D-68F382505F7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0772" name="Slide Number Placeholder 3">
            <a:extLst>
              <a:ext uri="{FF2B5EF4-FFF2-40B4-BE49-F238E27FC236}">
                <a16:creationId xmlns:a16="http://schemas.microsoft.com/office/drawing/2014/main" id="{BEBF2774-B237-D642-83E3-60CA9198B3E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DAAE14-65AD-324B-B863-CDB1845A2FDE}" type="slidenum">
              <a:rPr lang="en-US" altLang="en-US" smtClean="0">
                <a:solidFill>
                  <a:schemeClr val="bg1"/>
                </a:solidFill>
                <a:latin typeface="Arial" panose="020B0604020202020204" pitchFamily="34" charset="0"/>
              </a:rPr>
              <a:pPr fontAlgn="base">
                <a:spcBef>
                  <a:spcPct val="0"/>
                </a:spcBef>
                <a:spcAft>
                  <a:spcPct val="0"/>
                </a:spcAft>
              </a:pPr>
              <a:t>127</a:t>
            </a:fld>
            <a:endParaRPr lang="en-US" altLang="en-US" dirty="0">
              <a:solidFill>
                <a:schemeClr val="bg1"/>
              </a:solidFill>
              <a:latin typeface="Arial" panose="020B0604020202020204" pitchFamily="34" charset="0"/>
            </a:endParaRPr>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pPr eaLnBrk="1" hangingPunct="1"/>
            <a:r>
              <a:rPr lang="en-US" altLang="en-US" dirty="0"/>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5" name="Footer Placeholder 2">
            <a:extLst>
              <a:ext uri="{FF2B5EF4-FFF2-40B4-BE49-F238E27FC236}">
                <a16:creationId xmlns:a16="http://schemas.microsoft.com/office/drawing/2014/main" id="{C69C3D0C-BF21-8649-9C0B-D80815A3EAA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1796" name="Slide Number Placeholder 3">
            <a:extLst>
              <a:ext uri="{FF2B5EF4-FFF2-40B4-BE49-F238E27FC236}">
                <a16:creationId xmlns:a16="http://schemas.microsoft.com/office/drawing/2014/main" id="{334BC64E-D8C2-2144-BBF6-D36BE6648E1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77413B6-354D-494E-BE76-B87A05CD517A}" type="slidenum">
              <a:rPr lang="en-US" altLang="en-US" smtClean="0">
                <a:solidFill>
                  <a:schemeClr val="bg1"/>
                </a:solidFill>
                <a:latin typeface="Arial" panose="020B0604020202020204" pitchFamily="34" charset="0"/>
              </a:rPr>
              <a:pPr fontAlgn="base">
                <a:spcBef>
                  <a:spcPct val="0"/>
                </a:spcBef>
                <a:spcAft>
                  <a:spcPct val="0"/>
                </a:spcAft>
              </a:pPr>
              <a:t>128</a:t>
            </a:fld>
            <a:endParaRPr lang="en-US" altLang="en-US" dirty="0">
              <a:solidFill>
                <a:schemeClr val="bg1"/>
              </a:solidFill>
              <a:latin typeface="Arial" panose="020B0604020202020204" pitchFamily="34" charset="0"/>
            </a:endParaRPr>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eaLnBrk="1" hangingPunct="1"/>
            <a:r>
              <a:rPr lang="en-US" altLang="en-US" dirty="0"/>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p:txBody>
          <a:bodyPr/>
          <a:lstStyle/>
          <a:p>
            <a:pPr eaLnBrk="1" hangingPunct="1"/>
            <a:r>
              <a:rPr lang="en-US" altLang="en-US" dirty="0"/>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19" name="Footer Placeholder 2">
            <a:extLst>
              <a:ext uri="{FF2B5EF4-FFF2-40B4-BE49-F238E27FC236}">
                <a16:creationId xmlns:a16="http://schemas.microsoft.com/office/drawing/2014/main" id="{2A60438B-8FE9-4444-AE49-2DFC46D89DE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2820" name="Slide Number Placeholder 3">
            <a:extLst>
              <a:ext uri="{FF2B5EF4-FFF2-40B4-BE49-F238E27FC236}">
                <a16:creationId xmlns:a16="http://schemas.microsoft.com/office/drawing/2014/main" id="{D961293B-A08F-A14B-A5B2-C325F215B1B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0A1300E-3338-B94B-80CB-9CA22FF3FC37}" type="slidenum">
              <a:rPr lang="en-US" altLang="en-US" smtClean="0">
                <a:solidFill>
                  <a:schemeClr val="bg1"/>
                </a:solidFill>
                <a:latin typeface="Arial" panose="020B0604020202020204" pitchFamily="34" charset="0"/>
              </a:rPr>
              <a:pPr fontAlgn="base">
                <a:spcBef>
                  <a:spcPct val="0"/>
                </a:spcBef>
                <a:spcAft>
                  <a:spcPct val="0"/>
                </a:spcAft>
              </a:pPr>
              <a:t>129</a:t>
            </a:fld>
            <a:endParaRPr lang="en-US" altLang="en-US" dirty="0">
              <a:solidFill>
                <a:schemeClr val="bg1"/>
              </a:solidFill>
              <a:latin typeface="Arial" panose="020B0604020202020204" pitchFamily="34" charset="0"/>
            </a:endParaRPr>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pPr eaLnBrk="1" hangingPunct="1"/>
            <a:r>
              <a:rPr lang="en-US" altLang="en-US" dirty="0"/>
              <a:t>Security, Identity,</a:t>
            </a:r>
            <a:br>
              <a:rPr lang="en-US" altLang="en-US" dirty="0"/>
            </a:br>
            <a:r>
              <a:rPr lang="en-US" altLang="en-US" dirty="0"/>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01" name="Footer Placeholder 1">
            <a:extLst>
              <a:ext uri="{FF2B5EF4-FFF2-40B4-BE49-F238E27FC236}">
                <a16:creationId xmlns:a16="http://schemas.microsoft.com/office/drawing/2014/main" id="{B6837795-A8A9-8F40-B8B0-934AFD0DBEC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0202" name="Slide Number Placeholder 2">
            <a:extLst>
              <a:ext uri="{FF2B5EF4-FFF2-40B4-BE49-F238E27FC236}">
                <a16:creationId xmlns:a16="http://schemas.microsoft.com/office/drawing/2014/main" id="{31F04FEF-8055-074B-8B0A-272A237F9DF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086CC3-C496-4C48-9FBB-E169466AD1E8}" type="slidenum">
              <a:rPr lang="en-US" altLang="en-US" smtClean="0">
                <a:solidFill>
                  <a:schemeClr val="bg1"/>
                </a:solidFill>
                <a:latin typeface="Arial" panose="020B0604020202020204" pitchFamily="34" charset="0"/>
              </a:rPr>
              <a:pPr fontAlgn="base">
                <a:spcBef>
                  <a:spcPct val="0"/>
                </a:spcBef>
                <a:spcAft>
                  <a:spcPct val="0"/>
                </a:spcAft>
              </a:pPr>
              <a:t>13</a:t>
            </a:fld>
            <a:endParaRPr lang="en-US" altLang="en-US" dirty="0">
              <a:solidFill>
                <a:schemeClr val="bg1"/>
              </a:solidFill>
              <a:latin typeface="Arial" panose="020B0604020202020204" pitchFamily="34" charset="0"/>
            </a:endParaRPr>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pic>
        <p:nvPicPr>
          <p:cNvPr id="28" name="Graphic 27">
            <a:extLst>
              <a:ext uri="{FF2B5EF4-FFF2-40B4-BE49-F238E27FC236}">
                <a16:creationId xmlns:a16="http://schemas.microsoft.com/office/drawing/2014/main" id="{E080A8B5-F9C3-004A-A122-57FFB7BE88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81471" y="3741144"/>
            <a:ext cx="309809" cy="309809"/>
          </a:xfrm>
          <a:prstGeom prst="rect">
            <a:avLst/>
          </a:prstGeom>
        </p:spPr>
      </p:pic>
      <p:sp>
        <p:nvSpPr>
          <p:cNvPr id="31" name="Content Placeholder 10">
            <a:extLst>
              <a:ext uri="{FF2B5EF4-FFF2-40B4-BE49-F238E27FC236}">
                <a16:creationId xmlns:a16="http://schemas.microsoft.com/office/drawing/2014/main" id="{7A735BC1-D3C4-F546-A16C-219DD0A68E0E}"/>
              </a:ext>
            </a:extLst>
          </p:cNvPr>
          <p:cNvSpPr txBox="1">
            <a:spLocks/>
          </p:cNvSpPr>
          <p:nvPr/>
        </p:nvSpPr>
        <p:spPr>
          <a:xfrm>
            <a:off x="240942" y="1149398"/>
            <a:ext cx="11710116" cy="98420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a VPC and subnets.</a:t>
            </a:r>
          </a:p>
        </p:txBody>
      </p:sp>
      <p:sp>
        <p:nvSpPr>
          <p:cNvPr id="32" name="TextBox 31">
            <a:extLst>
              <a:ext uri="{FF2B5EF4-FFF2-40B4-BE49-F238E27FC236}">
                <a16:creationId xmlns:a16="http://schemas.microsoft.com/office/drawing/2014/main" id="{B10D37B9-5725-C84B-88B1-FE591379F75E}"/>
              </a:ext>
            </a:extLst>
          </p:cNvPr>
          <p:cNvSpPr txBox="1"/>
          <p:nvPr/>
        </p:nvSpPr>
        <p:spPr>
          <a:xfrm>
            <a:off x="387931" y="2318741"/>
            <a:ext cx="3237617"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Resizing groups</a:t>
            </a:r>
          </a:p>
        </p:txBody>
      </p:sp>
      <p:sp>
        <p:nvSpPr>
          <p:cNvPr id="33" name="TextBox 32">
            <a:extLst>
              <a:ext uri="{FF2B5EF4-FFF2-40B4-BE49-F238E27FC236}">
                <a16:creationId xmlns:a16="http://schemas.microsoft.com/office/drawing/2014/main" id="{1F23EF95-21ED-4D45-A71A-F7EDDCF44A6E}"/>
              </a:ext>
            </a:extLst>
          </p:cNvPr>
          <p:cNvSpPr txBox="1"/>
          <p:nvPr/>
        </p:nvSpPr>
        <p:spPr>
          <a:xfrm>
            <a:off x="387931" y="2657295"/>
            <a:ext cx="3237617" cy="923330"/>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Use the bottom-right corner of a group box to stretch or collapse to your desired size.</a:t>
            </a:r>
          </a:p>
        </p:txBody>
      </p:sp>
      <p:sp>
        <p:nvSpPr>
          <p:cNvPr id="34" name="TextBox 33">
            <a:extLst>
              <a:ext uri="{FF2B5EF4-FFF2-40B4-BE49-F238E27FC236}">
                <a16:creationId xmlns:a16="http://schemas.microsoft.com/office/drawing/2014/main" id="{AF493C52-0347-CF49-B8A2-70A62D8A4D35}"/>
              </a:ext>
            </a:extLst>
          </p:cNvPr>
          <p:cNvSpPr txBox="1"/>
          <p:nvPr/>
        </p:nvSpPr>
        <p:spPr>
          <a:xfrm>
            <a:off x="3913922" y="2318741"/>
            <a:ext cx="3237617"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Layering groups</a:t>
            </a:r>
          </a:p>
        </p:txBody>
      </p:sp>
      <p:sp>
        <p:nvSpPr>
          <p:cNvPr id="35" name="TextBox 34">
            <a:extLst>
              <a:ext uri="{FF2B5EF4-FFF2-40B4-BE49-F238E27FC236}">
                <a16:creationId xmlns:a16="http://schemas.microsoft.com/office/drawing/2014/main" id="{6D3FD067-6FE5-DD49-B2C5-060641CC8606}"/>
              </a:ext>
            </a:extLst>
          </p:cNvPr>
          <p:cNvSpPr txBox="1"/>
          <p:nvPr/>
        </p:nvSpPr>
        <p:spPr>
          <a:xfrm>
            <a:off x="3913922" y="2657295"/>
            <a:ext cx="4001353" cy="923330"/>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When you have groups within groups, each inner group should have about 0.05” buffer on each side.</a:t>
            </a:r>
          </a:p>
        </p:txBody>
      </p:sp>
      <p:grpSp>
        <p:nvGrpSpPr>
          <p:cNvPr id="36" name="Group 35">
            <a:extLst>
              <a:ext uri="{FF2B5EF4-FFF2-40B4-BE49-F238E27FC236}">
                <a16:creationId xmlns:a16="http://schemas.microsoft.com/office/drawing/2014/main" id="{8F51258D-0302-EF42-9E3D-4D104C24F92F}"/>
              </a:ext>
            </a:extLst>
          </p:cNvPr>
          <p:cNvGrpSpPr/>
          <p:nvPr/>
        </p:nvGrpSpPr>
        <p:grpSpPr>
          <a:xfrm>
            <a:off x="749910" y="3580625"/>
            <a:ext cx="2513658" cy="2060229"/>
            <a:chOff x="372417" y="3562956"/>
            <a:chExt cx="2841455" cy="2328896"/>
          </a:xfrm>
        </p:grpSpPr>
        <p:pic>
          <p:nvPicPr>
            <p:cNvPr id="37" name="Picture 36">
              <a:extLst>
                <a:ext uri="{FF2B5EF4-FFF2-40B4-BE49-F238E27FC236}">
                  <a16:creationId xmlns:a16="http://schemas.microsoft.com/office/drawing/2014/main" id="{451AAD64-6E2F-3645-9863-3682A77B9BDD}"/>
                </a:ext>
              </a:extLst>
            </p:cNvPr>
            <p:cNvPicPr>
              <a:picLocks noChangeAspect="1"/>
            </p:cNvPicPr>
            <p:nvPr/>
          </p:nvPicPr>
          <p:blipFill>
            <a:blip r:embed="rId5"/>
            <a:stretch>
              <a:fillRect/>
            </a:stretch>
          </p:blipFill>
          <p:spPr>
            <a:xfrm>
              <a:off x="372417" y="3562956"/>
              <a:ext cx="2467552" cy="1983328"/>
            </a:xfrm>
            <a:prstGeom prst="rect">
              <a:avLst/>
            </a:prstGeom>
          </p:spPr>
        </p:pic>
        <p:sp>
          <p:nvSpPr>
            <p:cNvPr id="38" name="Rectangle 37">
              <a:extLst>
                <a:ext uri="{FF2B5EF4-FFF2-40B4-BE49-F238E27FC236}">
                  <a16:creationId xmlns:a16="http://schemas.microsoft.com/office/drawing/2014/main" id="{A38E6FC9-91E9-504E-B016-87EB2BE3C9AB}"/>
                </a:ext>
              </a:extLst>
            </p:cNvPr>
            <p:cNvSpPr/>
            <p:nvPr/>
          </p:nvSpPr>
          <p:spPr>
            <a:xfrm>
              <a:off x="2477272" y="5158375"/>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9" name="Straight Arrow Connector 38">
              <a:extLst>
                <a:ext uri="{FF2B5EF4-FFF2-40B4-BE49-F238E27FC236}">
                  <a16:creationId xmlns:a16="http://schemas.microsoft.com/office/drawing/2014/main" id="{653D662A-3A15-B947-82FA-3F644FE42510}"/>
                </a:ext>
              </a:extLst>
            </p:cNvPr>
            <p:cNvCxnSpPr>
              <a:cxnSpLocks/>
            </p:cNvCxnSpPr>
            <p:nvPr/>
          </p:nvCxnSpPr>
          <p:spPr>
            <a:xfrm>
              <a:off x="2800215" y="5285880"/>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7EFB039-5EE8-7042-B69C-6EA250457170}"/>
                </a:ext>
              </a:extLst>
            </p:cNvPr>
            <p:cNvCxnSpPr>
              <a:cxnSpLocks/>
            </p:cNvCxnSpPr>
            <p:nvPr/>
          </p:nvCxnSpPr>
          <p:spPr>
            <a:xfrm rot="5400000">
              <a:off x="2411958" y="56850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4011969F-DC9C-E14B-BBEA-741A46CCDD65}"/>
              </a:ext>
            </a:extLst>
          </p:cNvPr>
          <p:cNvSpPr/>
          <p:nvPr/>
        </p:nvSpPr>
        <p:spPr>
          <a:xfrm rot="5400000">
            <a:off x="3397712" y="4937410"/>
            <a:ext cx="1815684"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Rectangle 41">
            <a:extLst>
              <a:ext uri="{FF2B5EF4-FFF2-40B4-BE49-F238E27FC236}">
                <a16:creationId xmlns:a16="http://schemas.microsoft.com/office/drawing/2014/main" id="{D3E904D6-74FA-7C44-AFF3-98A1E30A3F50}"/>
              </a:ext>
            </a:extLst>
          </p:cNvPr>
          <p:cNvSpPr/>
          <p:nvPr/>
        </p:nvSpPr>
        <p:spPr>
          <a:xfrm>
            <a:off x="4279794" y="4123761"/>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3" name="Rectangle 42">
            <a:extLst>
              <a:ext uri="{FF2B5EF4-FFF2-40B4-BE49-F238E27FC236}">
                <a16:creationId xmlns:a16="http://schemas.microsoft.com/office/drawing/2014/main" id="{8CDF687E-06A6-E741-9F84-6463BB791AAA}"/>
              </a:ext>
            </a:extLst>
          </p:cNvPr>
          <p:cNvSpPr/>
          <p:nvPr/>
        </p:nvSpPr>
        <p:spPr>
          <a:xfrm rot="5400000">
            <a:off x="6402586" y="4968328"/>
            <a:ext cx="1746128" cy="5049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4" name="Rectangle 43">
            <a:extLst>
              <a:ext uri="{FF2B5EF4-FFF2-40B4-BE49-F238E27FC236}">
                <a16:creationId xmlns:a16="http://schemas.microsoft.com/office/drawing/2014/main" id="{C1AD9583-2B02-1C42-9F42-F8F431CF95CA}"/>
              </a:ext>
            </a:extLst>
          </p:cNvPr>
          <p:cNvSpPr/>
          <p:nvPr/>
        </p:nvSpPr>
        <p:spPr>
          <a:xfrm>
            <a:off x="4275539" y="5819250"/>
            <a:ext cx="3021119" cy="4277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5" name="Rectangle 44">
            <a:extLst>
              <a:ext uri="{FF2B5EF4-FFF2-40B4-BE49-F238E27FC236}">
                <a16:creationId xmlns:a16="http://schemas.microsoft.com/office/drawing/2014/main" id="{42181EF7-A4DD-5146-B7A5-5F176069DCF4}"/>
              </a:ext>
            </a:extLst>
          </p:cNvPr>
          <p:cNvSpPr/>
          <p:nvPr/>
        </p:nvSpPr>
        <p:spPr>
          <a:xfrm>
            <a:off x="4284168" y="3739978"/>
            <a:ext cx="3009007" cy="2122041"/>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27432" algn="l"/>
            <a:r>
              <a:rPr lang="en-US" sz="1200" dirty="0">
                <a:ln w="0"/>
                <a:solidFill>
                  <a:srgbClr val="6BAE3D"/>
                </a:solidFill>
                <a:latin typeface="Arial" panose="020B0604020202020204" pitchFamily="34" charset="0"/>
                <a:cs typeface="Arial" panose="020B0604020202020204" pitchFamily="34" charset="0"/>
              </a:rPr>
              <a:t>VPC</a:t>
            </a:r>
          </a:p>
        </p:txBody>
      </p:sp>
      <p:sp>
        <p:nvSpPr>
          <p:cNvPr id="46" name="Rectangle 45">
            <a:extLst>
              <a:ext uri="{FF2B5EF4-FFF2-40B4-BE49-F238E27FC236}">
                <a16:creationId xmlns:a16="http://schemas.microsoft.com/office/drawing/2014/main" id="{7F8312F8-CE73-124D-9F90-FBFF310BBC5B}"/>
              </a:ext>
            </a:extLst>
          </p:cNvPr>
          <p:cNvSpPr/>
          <p:nvPr/>
        </p:nvSpPr>
        <p:spPr>
          <a:xfrm>
            <a:off x="4334660" y="4166531"/>
            <a:ext cx="2913962" cy="1648101"/>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164592" algn="l"/>
            <a:r>
              <a:rPr lang="en-US" sz="1200" dirty="0">
                <a:solidFill>
                  <a:schemeClr val="accent6"/>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F1A808B5-8E4A-C241-A254-556A9C5D8FD6}"/>
              </a:ext>
            </a:extLst>
          </p:cNvPr>
          <p:cNvSpPr/>
          <p:nvPr/>
        </p:nvSpPr>
        <p:spPr>
          <a:xfrm>
            <a:off x="8165400" y="2378622"/>
            <a:ext cx="3521778" cy="168166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Rectangle 48">
            <a:extLst>
              <a:ext uri="{FF2B5EF4-FFF2-40B4-BE49-F238E27FC236}">
                <a16:creationId xmlns:a16="http://schemas.microsoft.com/office/drawing/2014/main" id="{6609E5D2-AF2F-1B49-9D71-2A8718268A63}"/>
              </a:ext>
            </a:extLst>
          </p:cNvPr>
          <p:cNvSpPr/>
          <p:nvPr/>
        </p:nvSpPr>
        <p:spPr>
          <a:xfrm>
            <a:off x="8165400" y="4497878"/>
            <a:ext cx="3521778" cy="956124"/>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TextBox 49">
            <a:extLst>
              <a:ext uri="{FF2B5EF4-FFF2-40B4-BE49-F238E27FC236}">
                <a16:creationId xmlns:a16="http://schemas.microsoft.com/office/drawing/2014/main" id="{4206C978-6A45-2044-AA86-36AB1C942659}"/>
              </a:ext>
            </a:extLst>
          </p:cNvPr>
          <p:cNvSpPr txBox="1"/>
          <p:nvPr/>
        </p:nvSpPr>
        <p:spPr>
          <a:xfrm>
            <a:off x="8275075" y="2593264"/>
            <a:ext cx="2973404"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1" name="TextBox 50">
            <a:extLst>
              <a:ext uri="{FF2B5EF4-FFF2-40B4-BE49-F238E27FC236}">
                <a16:creationId xmlns:a16="http://schemas.microsoft.com/office/drawing/2014/main" id="{FE744637-92FC-D448-A731-FDB5578C5D4D}"/>
              </a:ext>
            </a:extLst>
          </p:cNvPr>
          <p:cNvSpPr txBox="1"/>
          <p:nvPr/>
        </p:nvSpPr>
        <p:spPr>
          <a:xfrm>
            <a:off x="8275075" y="4567410"/>
            <a:ext cx="2973404"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2" name="Rectangle 51">
            <a:extLst>
              <a:ext uri="{FF2B5EF4-FFF2-40B4-BE49-F238E27FC236}">
                <a16:creationId xmlns:a16="http://schemas.microsoft.com/office/drawing/2014/main" id="{E45F1FDF-A546-4848-BA10-7F8818F8FED2}"/>
              </a:ext>
            </a:extLst>
          </p:cNvPr>
          <p:cNvSpPr/>
          <p:nvPr/>
        </p:nvSpPr>
        <p:spPr>
          <a:xfrm>
            <a:off x="8165400" y="2378842"/>
            <a:ext cx="3521778" cy="95865"/>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161726D-5D10-6748-B6D0-E7599E07086B}"/>
              </a:ext>
            </a:extLst>
          </p:cNvPr>
          <p:cNvSpPr/>
          <p:nvPr/>
        </p:nvSpPr>
        <p:spPr>
          <a:xfrm>
            <a:off x="8165400" y="4402012"/>
            <a:ext cx="3521778" cy="95865"/>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4" name="TextBox 53">
            <a:extLst>
              <a:ext uri="{FF2B5EF4-FFF2-40B4-BE49-F238E27FC236}">
                <a16:creationId xmlns:a16="http://schemas.microsoft.com/office/drawing/2014/main" id="{00CE6297-3C45-CB44-AB4A-43D23EA4A9A7}"/>
              </a:ext>
            </a:extLst>
          </p:cNvPr>
          <p:cNvSpPr txBox="1"/>
          <p:nvPr/>
        </p:nvSpPr>
        <p:spPr>
          <a:xfrm>
            <a:off x="8270214" y="2933912"/>
            <a:ext cx="324179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 an icon to maintain a square.</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 generic group type if the presets do not suit your needs.</a:t>
            </a:r>
          </a:p>
        </p:txBody>
      </p:sp>
      <p:sp>
        <p:nvSpPr>
          <p:cNvPr id="55" name="TextBox 54">
            <a:extLst>
              <a:ext uri="{FF2B5EF4-FFF2-40B4-BE49-F238E27FC236}">
                <a16:creationId xmlns:a16="http://schemas.microsoft.com/office/drawing/2014/main" id="{524916C2-8E96-EF42-88D9-32FFD1DEE08A}"/>
              </a:ext>
            </a:extLst>
          </p:cNvPr>
          <p:cNvSpPr txBox="1"/>
          <p:nvPr/>
        </p:nvSpPr>
        <p:spPr>
          <a:xfrm>
            <a:off x="8270214" y="4949186"/>
            <a:ext cx="324179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Create new group icons.</a:t>
            </a:r>
          </a:p>
        </p:txBody>
      </p:sp>
      <p:pic>
        <p:nvPicPr>
          <p:cNvPr id="3" name="Graphic 2">
            <a:extLst>
              <a:ext uri="{FF2B5EF4-FFF2-40B4-BE49-F238E27FC236}">
                <a16:creationId xmlns:a16="http://schemas.microsoft.com/office/drawing/2014/main" id="{22243666-5208-BF44-8D78-FD918CAFE3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4659" y="4162713"/>
            <a:ext cx="381000" cy="381000"/>
          </a:xfrm>
          <a:prstGeom prst="rect">
            <a:avLst/>
          </a:prstGeom>
        </p:spPr>
      </p:pic>
      <p:pic>
        <p:nvPicPr>
          <p:cNvPr id="5" name="Graphic 4">
            <a:extLst>
              <a:ext uri="{FF2B5EF4-FFF2-40B4-BE49-F238E27FC236}">
                <a16:creationId xmlns:a16="http://schemas.microsoft.com/office/drawing/2014/main" id="{BB1565F7-A2D2-E14B-9FF6-968C93F160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2385" y="3739509"/>
            <a:ext cx="381000" cy="381000"/>
          </a:xfrm>
          <a:prstGeom prst="rect">
            <a:avLst/>
          </a:prstGeom>
        </p:spPr>
      </p:pic>
    </p:spTree>
    <p:extLst>
      <p:ext uri="{BB962C8B-B14F-4D97-AF65-F5344CB8AC3E}">
        <p14:creationId xmlns:p14="http://schemas.microsoft.com/office/powerpoint/2010/main" val="31134891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Footer Placeholder 2">
            <a:extLst>
              <a:ext uri="{FF2B5EF4-FFF2-40B4-BE49-F238E27FC236}">
                <a16:creationId xmlns:a16="http://schemas.microsoft.com/office/drawing/2014/main" id="{61B3DE62-88FD-6B4A-8947-E53BA62AD43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3847" name="Slide Number Placeholder 3">
            <a:extLst>
              <a:ext uri="{FF2B5EF4-FFF2-40B4-BE49-F238E27FC236}">
                <a16:creationId xmlns:a16="http://schemas.microsoft.com/office/drawing/2014/main" id="{A0631395-A3A8-2D47-8F19-5A65CFC207B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CC7A96-8E93-C94B-92F6-BAFD373B252D}" type="slidenum">
              <a:rPr lang="en-US" altLang="en-US" smtClean="0">
                <a:solidFill>
                  <a:schemeClr val="bg1"/>
                </a:solidFill>
                <a:latin typeface="Arial" panose="020B0604020202020204" pitchFamily="34" charset="0"/>
              </a:rPr>
              <a:pPr fontAlgn="base">
                <a:spcBef>
                  <a:spcPct val="0"/>
                </a:spcBef>
                <a:spcAft>
                  <a:spcPct val="0"/>
                </a:spcAft>
              </a:pPr>
              <a:t>130</a:t>
            </a:fld>
            <a:endParaRPr lang="en-US" altLang="en-US" dirty="0">
              <a:solidFill>
                <a:schemeClr val="bg1"/>
              </a:solidFill>
              <a:latin typeface="Arial" panose="020B0604020202020204" pitchFamily="34" charset="0"/>
            </a:endParaRPr>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p:txBody>
          <a:bodyPr/>
          <a:lstStyle/>
          <a:p>
            <a:pPr eaLnBrk="1" hangingPunct="1"/>
            <a:r>
              <a:rPr lang="en-US" altLang="en-US" dirty="0"/>
              <a:t>1/6</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0" name="Footer Placeholder 2">
            <a:extLst>
              <a:ext uri="{FF2B5EF4-FFF2-40B4-BE49-F238E27FC236}">
                <a16:creationId xmlns:a16="http://schemas.microsoft.com/office/drawing/2014/main" id="{EC7BBA1C-1326-FE46-8CF6-327F559C905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4871" name="Slide Number Placeholder 3">
            <a:extLst>
              <a:ext uri="{FF2B5EF4-FFF2-40B4-BE49-F238E27FC236}">
                <a16:creationId xmlns:a16="http://schemas.microsoft.com/office/drawing/2014/main" id="{7ADBEBED-2D80-764F-B3CF-705FF7133EE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5F959F-2003-CC45-AA03-14C13D19104F}" type="slidenum">
              <a:rPr lang="en-US" altLang="en-US" smtClean="0">
                <a:solidFill>
                  <a:schemeClr val="bg1"/>
                </a:solidFill>
                <a:latin typeface="Arial" panose="020B0604020202020204" pitchFamily="34" charset="0"/>
              </a:rPr>
              <a:pPr fontAlgn="base">
                <a:spcBef>
                  <a:spcPct val="0"/>
                </a:spcBef>
                <a:spcAft>
                  <a:spcPct val="0"/>
                </a:spcAft>
              </a:pPr>
              <a:t>131</a:t>
            </a:fld>
            <a:endParaRPr lang="en-US" altLang="en-US" dirty="0">
              <a:solidFill>
                <a:schemeClr val="bg1"/>
              </a:solidFill>
              <a:latin typeface="Arial" panose="020B0604020202020204" pitchFamily="34" charset="0"/>
            </a:endParaRPr>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p:txBody>
          <a:bodyPr/>
          <a:lstStyle/>
          <a:p>
            <a:pPr eaLnBrk="1" hangingPunct="1"/>
            <a:r>
              <a:rPr lang="en-US" altLang="en-US" dirty="0"/>
              <a:t>2/6</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Footer Placeholder 2">
            <a:extLst>
              <a:ext uri="{FF2B5EF4-FFF2-40B4-BE49-F238E27FC236}">
                <a16:creationId xmlns:a16="http://schemas.microsoft.com/office/drawing/2014/main" id="{BF7FC110-96F3-6F45-A604-7B6E7DEAEC9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5894" name="Slide Number Placeholder 3">
            <a:extLst>
              <a:ext uri="{FF2B5EF4-FFF2-40B4-BE49-F238E27FC236}">
                <a16:creationId xmlns:a16="http://schemas.microsoft.com/office/drawing/2014/main" id="{CB43EC44-F752-1844-AD2E-9131C90C90F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EB69D46-0B23-BD4D-B7D4-D9EA1906D5A5}" type="slidenum">
              <a:rPr lang="en-US" altLang="en-US" smtClean="0">
                <a:solidFill>
                  <a:schemeClr val="bg1"/>
                </a:solidFill>
                <a:latin typeface="Arial" panose="020B0604020202020204" pitchFamily="34" charset="0"/>
              </a:rPr>
              <a:pPr fontAlgn="base">
                <a:spcBef>
                  <a:spcPct val="0"/>
                </a:spcBef>
                <a:spcAft>
                  <a:spcPct val="0"/>
                </a:spcAft>
              </a:pPr>
              <a:t>132</a:t>
            </a:fld>
            <a:endParaRPr lang="en-US" altLang="en-US" dirty="0">
              <a:solidFill>
                <a:schemeClr val="bg1"/>
              </a:solidFill>
              <a:latin typeface="Arial" panose="020B0604020202020204" pitchFamily="34" charset="0"/>
            </a:endParaRPr>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p:txBody>
          <a:bodyPr/>
          <a:lstStyle/>
          <a:p>
            <a:pPr eaLnBrk="1" hangingPunct="1"/>
            <a:r>
              <a:rPr lang="en-US" altLang="en-US" dirty="0"/>
              <a:t>3/6</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878638" y="3138484"/>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8534400"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10113965" y="3138484"/>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878638" y="3957632"/>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8534400" y="3957632"/>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10113965" y="3957632"/>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878638" y="486409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8506620" y="4864096"/>
            <a:ext cx="15501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6878638" y="563085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8517732" y="5630859"/>
            <a:ext cx="15541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IAM Access Analyzer</a:t>
            </a:r>
          </a:p>
        </p:txBody>
      </p:sp>
      <p:pic>
        <p:nvPicPr>
          <p:cNvPr id="165914" name="Graphic 6">
            <a:extLst>
              <a:ext uri="{FF2B5EF4-FFF2-40B4-BE49-F238E27FC236}">
                <a16:creationId xmlns:a16="http://schemas.microsoft.com/office/drawing/2014/main" id="{1E8A7D0A-FC30-8741-8010-BA5D9425E11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7066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5" name="Graphic 14">
            <a:extLst>
              <a:ext uri="{FF2B5EF4-FFF2-40B4-BE49-F238E27FC236}">
                <a16:creationId xmlns:a16="http://schemas.microsoft.com/office/drawing/2014/main" id="{193A33A0-9949-0A43-8C79-D2B1D3F40B9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16263" y="37179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6" name="Graphic 31">
            <a:extLst>
              <a:ext uri="{FF2B5EF4-FFF2-40B4-BE49-F238E27FC236}">
                <a16:creationId xmlns:a16="http://schemas.microsoft.com/office/drawing/2014/main" id="{411F76FE-0B7F-7F43-9425-4310622B605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03563" y="46656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7"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493000" y="2787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8" name="Graphic 35">
            <a:extLst>
              <a:ext uri="{FF2B5EF4-FFF2-40B4-BE49-F238E27FC236}">
                <a16:creationId xmlns:a16="http://schemas.microsoft.com/office/drawing/2014/main" id="{9A78D264-AA97-2843-9439-617EAF044BB2}"/>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066213" y="269080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19" name="Graphic 37">
            <a:extLst>
              <a:ext uri="{FF2B5EF4-FFF2-40B4-BE49-F238E27FC236}">
                <a16:creationId xmlns:a16="http://schemas.microsoft.com/office/drawing/2014/main" id="{030B3F5C-040F-364A-AB09-80DCB9978E4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647366" y="268128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0" name="Graphic 39">
            <a:extLst>
              <a:ext uri="{FF2B5EF4-FFF2-40B4-BE49-F238E27FC236}">
                <a16:creationId xmlns:a16="http://schemas.microsoft.com/office/drawing/2014/main" id="{2EF5C6B4-1977-CD41-8988-36A2C9CD9EE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0678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1" name="Graphic 41">
            <a:extLst>
              <a:ext uri="{FF2B5EF4-FFF2-40B4-BE49-F238E27FC236}">
                <a16:creationId xmlns:a16="http://schemas.microsoft.com/office/drawing/2014/main" id="{D3A07641-50F7-1047-8679-D60054A3EA0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493000"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2" name="Graphic 43">
            <a:extLst>
              <a:ext uri="{FF2B5EF4-FFF2-40B4-BE49-F238E27FC236}">
                <a16:creationId xmlns:a16="http://schemas.microsoft.com/office/drawing/2014/main" id="{72916E76-374D-4647-8943-3C30EF8D8552}"/>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10647366" y="350678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3" name="Graphic 45">
            <a:extLst>
              <a:ext uri="{FF2B5EF4-FFF2-40B4-BE49-F238E27FC236}">
                <a16:creationId xmlns:a16="http://schemas.microsoft.com/office/drawing/2014/main" id="{B2711251-B686-C248-B26E-08965F101788}"/>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7488238" y="44322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4" name="Graphic 47">
            <a:extLst>
              <a:ext uri="{FF2B5EF4-FFF2-40B4-BE49-F238E27FC236}">
                <a16:creationId xmlns:a16="http://schemas.microsoft.com/office/drawing/2014/main" id="{B7CD5DDA-E8E3-8849-AAC8-1D6A289AE94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066213" y="443864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5"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7488238" y="52577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26" name="Graphic 51">
            <a:extLst>
              <a:ext uri="{FF2B5EF4-FFF2-40B4-BE49-F238E27FC236}">
                <a16:creationId xmlns:a16="http://schemas.microsoft.com/office/drawing/2014/main" id="{DCEDBCA1-5947-C84B-9D7F-5DFF5557BF8F}"/>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9048750" y="51688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E711A51-5249-244B-A05C-28321F0B31E6}"/>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0646572" y="4432296"/>
            <a:ext cx="457200" cy="457200"/>
          </a:xfrm>
          <a:prstGeom prst="rect">
            <a:avLst/>
          </a:prstGeom>
        </p:spPr>
      </p:pic>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10113965" y="486409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8" name="Footer Placeholder 2">
            <a:extLst>
              <a:ext uri="{FF2B5EF4-FFF2-40B4-BE49-F238E27FC236}">
                <a16:creationId xmlns:a16="http://schemas.microsoft.com/office/drawing/2014/main" id="{70BDA4AC-627A-EF4D-80EB-A09B4014A4B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6919" name="Slide Number Placeholder 3">
            <a:extLst>
              <a:ext uri="{FF2B5EF4-FFF2-40B4-BE49-F238E27FC236}">
                <a16:creationId xmlns:a16="http://schemas.microsoft.com/office/drawing/2014/main" id="{BBDF1E44-FFBD-5041-9374-F91A0F0BFE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427B046-807D-5443-8F7F-E02C9A11C634}" type="slidenum">
              <a:rPr lang="en-US" altLang="en-US" smtClean="0">
                <a:solidFill>
                  <a:schemeClr val="bg1"/>
                </a:solidFill>
                <a:latin typeface="Arial" panose="020B0604020202020204" pitchFamily="34" charset="0"/>
              </a:rPr>
              <a:pPr fontAlgn="base">
                <a:spcBef>
                  <a:spcPct val="0"/>
                </a:spcBef>
                <a:spcAft>
                  <a:spcPct val="0"/>
                </a:spcAft>
              </a:pPr>
              <a:t>133</a:t>
            </a:fld>
            <a:endParaRPr lang="en-US" altLang="en-US" dirty="0">
              <a:solidFill>
                <a:schemeClr val="bg1"/>
              </a:solidFill>
              <a:latin typeface="Arial" panose="020B0604020202020204" pitchFamily="34" charset="0"/>
            </a:endParaRPr>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p:txBody>
          <a:bodyPr/>
          <a:lstStyle/>
          <a:p>
            <a:pPr eaLnBrk="1" hangingPunct="1"/>
            <a:r>
              <a:rPr lang="en-US" altLang="en-US" dirty="0"/>
              <a:t>4/6</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134</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5/6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Single Sign-On</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5606006"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167951" name="Graphic 7">
            <a:extLst>
              <a:ext uri="{FF2B5EF4-FFF2-40B4-BE49-F238E27FC236}">
                <a16:creationId xmlns:a16="http://schemas.microsoft.com/office/drawing/2014/main" id="{44D84DBC-DEE7-3F4C-97E6-80BC49F33CD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27855"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9D8A08B3-0327-4C40-8B08-8722B405B9B3}"/>
              </a:ext>
            </a:extLst>
          </p:cNvPr>
          <p:cNvSpPr txBox="1">
            <a:spLocks noChangeArrowheads="1"/>
          </p:cNvSpPr>
          <p:nvPr/>
        </p:nvSpPr>
        <p:spPr bwMode="auto">
          <a:xfrm>
            <a:off x="4524410" y="3213874"/>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21" name="Graphic 7">
            <a:extLst>
              <a:ext uri="{FF2B5EF4-FFF2-40B4-BE49-F238E27FC236}">
                <a16:creationId xmlns:a16="http://schemas.microsoft.com/office/drawing/2014/main" id="{A0A7DE1B-A1EF-A04D-91C4-2B2BA9E3BAF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846259" y="275667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9858B73F-D197-E442-9BC4-063E18583E09}"/>
              </a:ext>
            </a:extLst>
          </p:cNvPr>
          <p:cNvSpPr txBox="1">
            <a:spLocks noChangeArrowheads="1"/>
          </p:cNvSpPr>
          <p:nvPr/>
        </p:nvSpPr>
        <p:spPr bwMode="auto">
          <a:xfrm>
            <a:off x="5606006"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23" name="Graphic 7">
            <a:extLst>
              <a:ext uri="{FF2B5EF4-FFF2-40B4-BE49-F238E27FC236}">
                <a16:creationId xmlns:a16="http://schemas.microsoft.com/office/drawing/2014/main" id="{2181BA6E-4528-7043-AD85-9C81F5BCA9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962580"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5">
            <a:extLst>
              <a:ext uri="{FF2B5EF4-FFF2-40B4-BE49-F238E27FC236}">
                <a16:creationId xmlns:a16="http://schemas.microsoft.com/office/drawing/2014/main" id="{3CC7FC53-3064-214C-9D17-25D728F09D61}"/>
              </a:ext>
            </a:extLst>
          </p:cNvPr>
          <p:cNvSpPr txBox="1">
            <a:spLocks noChangeArrowheads="1"/>
          </p:cNvSpPr>
          <p:nvPr/>
        </p:nvSpPr>
        <p:spPr bwMode="auto">
          <a:xfrm>
            <a:off x="4524410" y="4031455"/>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25" name="Graphic 7">
            <a:extLst>
              <a:ext uri="{FF2B5EF4-FFF2-40B4-BE49-F238E27FC236}">
                <a16:creationId xmlns:a16="http://schemas.microsoft.com/office/drawing/2014/main" id="{A1A8ECF8-FCF2-5B49-9135-EBA324B1996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846259" y="357425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5">
            <a:extLst>
              <a:ext uri="{FF2B5EF4-FFF2-40B4-BE49-F238E27FC236}">
                <a16:creationId xmlns:a16="http://schemas.microsoft.com/office/drawing/2014/main" id="{CD7D578D-72A7-3449-9360-2464D6049DE0}"/>
              </a:ext>
            </a:extLst>
          </p:cNvPr>
          <p:cNvSpPr txBox="1">
            <a:spLocks noChangeArrowheads="1"/>
          </p:cNvSpPr>
          <p:nvPr/>
        </p:nvSpPr>
        <p:spPr bwMode="auto">
          <a:xfrm>
            <a:off x="5606006"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27" name="Graphic 7">
            <a:extLst>
              <a:ext uri="{FF2B5EF4-FFF2-40B4-BE49-F238E27FC236}">
                <a16:creationId xmlns:a16="http://schemas.microsoft.com/office/drawing/2014/main" id="{C134BF44-05F8-D246-B320-E6AFE52C2C8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927855"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0D78B38B-FD11-B843-8E71-98381E1E324A}"/>
              </a:ext>
            </a:extLst>
          </p:cNvPr>
          <p:cNvSpPr txBox="1">
            <a:spLocks noChangeArrowheads="1"/>
          </p:cNvSpPr>
          <p:nvPr/>
        </p:nvSpPr>
        <p:spPr bwMode="auto">
          <a:xfrm>
            <a:off x="4524410" y="4849036"/>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29" name="Graphic 7">
            <a:extLst>
              <a:ext uri="{FF2B5EF4-FFF2-40B4-BE49-F238E27FC236}">
                <a16:creationId xmlns:a16="http://schemas.microsoft.com/office/drawing/2014/main" id="{EA766947-3ED3-FE4A-86FB-05E8273735EE}"/>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846259" y="439183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BE92C2A-3627-7B40-979A-20A264024F7C}"/>
              </a:ext>
            </a:extLst>
          </p:cNvPr>
          <p:cNvSpPr txBox="1">
            <a:spLocks noChangeArrowheads="1"/>
          </p:cNvSpPr>
          <p:nvPr/>
        </p:nvSpPr>
        <p:spPr bwMode="auto">
          <a:xfrm>
            <a:off x="4524410" y="5666617"/>
            <a:ext cx="110089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pic>
        <p:nvPicPr>
          <p:cNvPr id="31" name="Graphic 7">
            <a:extLst>
              <a:ext uri="{FF2B5EF4-FFF2-40B4-BE49-F238E27FC236}">
                <a16:creationId xmlns:a16="http://schemas.microsoft.com/office/drawing/2014/main" id="{89CD321D-C917-3947-BEE9-6D8FDE762B5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6259" y="52094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1" name="Footer Placeholder 2">
            <a:extLst>
              <a:ext uri="{FF2B5EF4-FFF2-40B4-BE49-F238E27FC236}">
                <a16:creationId xmlns:a16="http://schemas.microsoft.com/office/drawing/2014/main" id="{DF23EC4D-93C9-D44A-AD87-35BFD80B182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7942" name="Slide Number Placeholder 3">
            <a:extLst>
              <a:ext uri="{FF2B5EF4-FFF2-40B4-BE49-F238E27FC236}">
                <a16:creationId xmlns:a16="http://schemas.microsoft.com/office/drawing/2014/main" id="{EA8F3484-0FE3-FD43-B5F0-33E4555DF6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217AF0E-D66B-5A44-AC3F-3BF2B702F8AE}" type="slidenum">
              <a:rPr lang="en-US" altLang="en-US" smtClean="0">
                <a:solidFill>
                  <a:schemeClr val="bg1"/>
                </a:solidFill>
                <a:latin typeface="Arial" panose="020B0604020202020204" pitchFamily="34" charset="0"/>
              </a:rPr>
              <a:pPr fontAlgn="base">
                <a:spcBef>
                  <a:spcPct val="0"/>
                </a:spcBef>
                <a:spcAft>
                  <a:spcPct val="0"/>
                </a:spcAft>
              </a:pPr>
              <a:t>135</a:t>
            </a:fld>
            <a:endParaRPr lang="en-US" altLang="en-US" dirty="0">
              <a:solidFill>
                <a:schemeClr val="bg1"/>
              </a:solidFill>
              <a:latin typeface="Arial" panose="020B0604020202020204" pitchFamily="34" charset="0"/>
            </a:endParaRPr>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eaLnBrk="1" hangingPunct="1"/>
            <a:r>
              <a:rPr lang="en-US" altLang="en-US" dirty="0"/>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p:txBody>
          <a:bodyPr/>
          <a:lstStyle/>
          <a:p>
            <a:pPr eaLnBrk="1" hangingPunct="1"/>
            <a:r>
              <a:rPr lang="en-US" altLang="en-US" dirty="0"/>
              <a:t>6/6</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35273" y="1182688"/>
            <a:ext cx="762000" cy="762000"/>
          </a:xfrm>
          <a:prstGeom prst="rect">
            <a:avLst/>
          </a:prstGeom>
        </p:spPr>
      </p:pic>
    </p:spTree>
    <p:extLst>
      <p:ext uri="{BB962C8B-B14F-4D97-AF65-F5344CB8AC3E}">
        <p14:creationId xmlns:p14="http://schemas.microsoft.com/office/powerpoint/2010/main" val="40538631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5E4773-4103-F64E-B74A-614EF49C9BDA}"/>
              </a:ext>
            </a:extLst>
          </p:cNvPr>
          <p:cNvSpPr>
            <a:spLocks noGrp="1"/>
          </p:cNvSpPr>
          <p:nvPr>
            <p:ph type="ftr" sz="quarter" idx="3"/>
          </p:nvPr>
        </p:nvSpPr>
        <p:spPr/>
        <p:txBody>
          <a:bodyPr/>
          <a:lstStyle/>
          <a:p>
            <a:pPr>
              <a:defRPr/>
            </a:pPr>
            <a:r>
              <a:rPr lang="en-US" dirty="0"/>
              <a:t>© 2021, Amazon Web Services, Inc. or its affiliates. All rights reserved.</a:t>
            </a:r>
          </a:p>
        </p:txBody>
      </p:sp>
      <p:sp>
        <p:nvSpPr>
          <p:cNvPr id="5" name="Slide Number Placeholder 4">
            <a:extLst>
              <a:ext uri="{FF2B5EF4-FFF2-40B4-BE49-F238E27FC236}">
                <a16:creationId xmlns:a16="http://schemas.microsoft.com/office/drawing/2014/main" id="{E84F4152-D0A1-BA4F-A26F-BCB1795CBE3C}"/>
              </a:ext>
            </a:extLst>
          </p:cNvPr>
          <p:cNvSpPr>
            <a:spLocks noGrp="1"/>
          </p:cNvSpPr>
          <p:nvPr>
            <p:ph type="sldNum" sz="quarter" idx="4"/>
          </p:nvPr>
        </p:nvSpPr>
        <p:spPr/>
        <p:txBody>
          <a:bodyPr/>
          <a:lstStyle/>
          <a:p>
            <a:pPr>
              <a:defRPr/>
            </a:pPr>
            <a:fld id="{4023703A-434C-7646-A197-6D78904942A1}" type="slidenum">
              <a:rPr lang="en-US"/>
              <a:pPr>
                <a:defRPr/>
              </a:pPr>
              <a:t>136</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229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A142DB2-8AB3-F143-86D3-C0A609C7B191}"/>
              </a:ext>
            </a:extLst>
          </p:cNvPr>
          <p:cNvSpPr>
            <a:spLocks noGrp="1"/>
          </p:cNvSpPr>
          <p:nvPr>
            <p:ph type="ftr" sz="quarter" idx="3"/>
          </p:nvPr>
        </p:nvSpPr>
        <p:spPr/>
        <p:txBody>
          <a:bodyPr/>
          <a:lstStyle/>
          <a:p>
            <a:r>
              <a:rPr lang="en-US" dirty="0"/>
              <a:t>© 2021, Amazon Web Services, Inc. or its affiliates. All rights reserved.</a:t>
            </a:r>
          </a:p>
        </p:txBody>
      </p:sp>
      <p:sp>
        <p:nvSpPr>
          <p:cNvPr id="4" name="Slide Number Placeholder 3">
            <a:extLst>
              <a:ext uri="{FF2B5EF4-FFF2-40B4-BE49-F238E27FC236}">
                <a16:creationId xmlns:a16="http://schemas.microsoft.com/office/drawing/2014/main" id="{2D7EE475-B0CC-814F-8ACD-D72D92B7D8DB}"/>
              </a:ext>
            </a:extLst>
          </p:cNvPr>
          <p:cNvSpPr>
            <a:spLocks noGrp="1"/>
          </p:cNvSpPr>
          <p:nvPr>
            <p:ph type="sldNum" sz="quarter" idx="4"/>
          </p:nvPr>
        </p:nvSpPr>
        <p:spPr/>
        <p:txBody>
          <a:bodyPr/>
          <a:lstStyle/>
          <a:p>
            <a:fld id="{84ED66FF-6442-164E-A8B9-9F2B3D5541F8}" type="slidenum">
              <a:rPr lang="en-US"/>
              <a:pPr/>
              <a:t>137</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28" name="Content Placeholder 6">
            <a:extLst>
              <a:ext uri="{FF2B5EF4-FFF2-40B4-BE49-F238E27FC236}">
                <a16:creationId xmlns:a16="http://schemas.microsoft.com/office/drawing/2014/main" id="{6509A187-776C-D043-96CC-07F567D824E9}"/>
              </a:ext>
            </a:extLst>
          </p:cNvPr>
          <p:cNvSpPr txBox="1">
            <a:spLocks noChangeArrowheads="1"/>
          </p:cNvSpPr>
          <p:nvPr/>
        </p:nvSpPr>
        <p:spPr>
          <a:xfrm>
            <a:off x="500323" y="4014826"/>
            <a:ext cx="1713027" cy="502406"/>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Lambda</a:t>
            </a:r>
          </a:p>
        </p:txBody>
      </p:sp>
      <p:sp>
        <p:nvSpPr>
          <p:cNvPr id="29" name="Content Placeholder 6">
            <a:extLst>
              <a:ext uri="{FF2B5EF4-FFF2-40B4-BE49-F238E27FC236}">
                <a16:creationId xmlns:a16="http://schemas.microsoft.com/office/drawing/2014/main" id="{21ECC132-32DB-AE4D-A481-1945DF030BC6}"/>
              </a:ext>
            </a:extLst>
          </p:cNvPr>
          <p:cNvSpPr txBox="1">
            <a:spLocks noChangeArrowheads="1"/>
          </p:cNvSpPr>
          <p:nvPr/>
        </p:nvSpPr>
        <p:spPr>
          <a:xfrm>
            <a:off x="4800539" y="4014826"/>
            <a:ext cx="2409082" cy="1841314"/>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dirty="0">
                <a:solidFill>
                  <a:schemeClr val="bg1"/>
                </a:solidFill>
                <a:ea typeface="Amazon Ember" panose="020B0603020204020204" pitchFamily="34" charset="0"/>
              </a:rPr>
              <a:t>Amazon SQS</a:t>
            </a:r>
          </a:p>
          <a:p>
            <a:pPr eaLnBrk="1" hangingPunct="1">
              <a:spcBef>
                <a:spcPts val="800"/>
              </a:spcBef>
            </a:pPr>
            <a:r>
              <a:rPr lang="en-US" sz="1200" dirty="0">
                <a:solidFill>
                  <a:schemeClr val="bg1"/>
                </a:solidFill>
              </a:rPr>
              <a:t>Amazon SNS</a:t>
            </a:r>
          </a:p>
          <a:p>
            <a:pPr eaLnBrk="1" hangingPunct="1">
              <a:spcBef>
                <a:spcPts val="800"/>
              </a:spcBef>
            </a:pPr>
            <a:r>
              <a:rPr lang="en-US" sz="1200" dirty="0">
                <a:solidFill>
                  <a:schemeClr val="bg1"/>
                </a:solidFill>
              </a:rPr>
              <a:t>Amazon EventBridge</a:t>
            </a:r>
          </a:p>
          <a:p>
            <a:pPr eaLnBrk="1" hangingPunct="1">
              <a:spcBef>
                <a:spcPts val="800"/>
              </a:spcBef>
            </a:pPr>
            <a:r>
              <a:rPr lang="en-US" sz="1200" dirty="0">
                <a:solidFill>
                  <a:schemeClr val="bg1"/>
                </a:solidFill>
              </a:rPr>
              <a:t>AWS Step Functions</a:t>
            </a:r>
          </a:p>
          <a:p>
            <a:pPr eaLnBrk="1" hangingPunct="1">
              <a:spcBef>
                <a:spcPts val="800"/>
              </a:spcBef>
            </a:pPr>
            <a:r>
              <a:rPr lang="en-US" sz="1200" dirty="0">
                <a:solidFill>
                  <a:schemeClr val="bg1"/>
                </a:solidFill>
              </a:rPr>
              <a:t>AWS AppSync </a:t>
            </a:r>
            <a:endParaRPr lang="en-US" altLang="en-US" sz="1200" dirty="0">
              <a:solidFill>
                <a:schemeClr val="bg1"/>
              </a:solidFill>
            </a:endParaRPr>
          </a:p>
        </p:txBody>
      </p:sp>
      <p:sp>
        <p:nvSpPr>
          <p:cNvPr id="30" name="Content Placeholder 6">
            <a:extLst>
              <a:ext uri="{FF2B5EF4-FFF2-40B4-BE49-F238E27FC236}">
                <a16:creationId xmlns:a16="http://schemas.microsoft.com/office/drawing/2014/main" id="{C234C9E5-9AC9-224D-9F68-77BBA638E37C}"/>
              </a:ext>
            </a:extLst>
          </p:cNvPr>
          <p:cNvSpPr txBox="1">
            <a:spLocks noChangeArrowheads="1"/>
          </p:cNvSpPr>
          <p:nvPr/>
        </p:nvSpPr>
        <p:spPr>
          <a:xfrm>
            <a:off x="7482468" y="4014824"/>
            <a:ext cx="1568855" cy="582493"/>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S3</a:t>
            </a:r>
          </a:p>
        </p:txBody>
      </p:sp>
      <p:sp>
        <p:nvSpPr>
          <p:cNvPr id="31" name="Content Placeholder 6">
            <a:extLst>
              <a:ext uri="{FF2B5EF4-FFF2-40B4-BE49-F238E27FC236}">
                <a16:creationId xmlns:a16="http://schemas.microsoft.com/office/drawing/2014/main" id="{11A94D33-8E50-AE4C-9760-B1398C65E5F8}"/>
              </a:ext>
            </a:extLst>
          </p:cNvPr>
          <p:cNvSpPr txBox="1">
            <a:spLocks noChangeArrowheads="1"/>
          </p:cNvSpPr>
          <p:nvPr/>
        </p:nvSpPr>
        <p:spPr>
          <a:xfrm>
            <a:off x="8032356" y="3389049"/>
            <a:ext cx="108513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Storage</a:t>
            </a:r>
            <a:endParaRPr lang="en-US" altLang="en-US" sz="1200" dirty="0">
              <a:solidFill>
                <a:schemeClr val="bg1"/>
              </a:solidFill>
            </a:endParaRPr>
          </a:p>
        </p:txBody>
      </p:sp>
      <p:pic>
        <p:nvPicPr>
          <p:cNvPr id="32" name="Graphic 7">
            <a:extLst>
              <a:ext uri="{FF2B5EF4-FFF2-40B4-BE49-F238E27FC236}">
                <a16:creationId xmlns:a16="http://schemas.microsoft.com/office/drawing/2014/main" id="{4D58A54D-20A6-8646-BAB0-9AF784A40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8" y="3389049"/>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7">
            <a:extLst>
              <a:ext uri="{FF2B5EF4-FFF2-40B4-BE49-F238E27FC236}">
                <a16:creationId xmlns:a16="http://schemas.microsoft.com/office/drawing/2014/main" id="{0985FC85-59FD-A441-A9C2-825D1F5E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833"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Content Placeholder 6">
            <a:extLst>
              <a:ext uri="{FF2B5EF4-FFF2-40B4-BE49-F238E27FC236}">
                <a16:creationId xmlns:a16="http://schemas.microsoft.com/office/drawing/2014/main" id="{255C4500-0F6C-7341-915C-E7F05034EB63}"/>
              </a:ext>
            </a:extLst>
          </p:cNvPr>
          <p:cNvSpPr txBox="1">
            <a:spLocks noChangeArrowheads="1"/>
          </p:cNvSpPr>
          <p:nvPr/>
        </p:nvSpPr>
        <p:spPr>
          <a:xfrm>
            <a:off x="1044291" y="3389049"/>
            <a:ext cx="119992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Compute</a:t>
            </a:r>
            <a:endParaRPr lang="en-US" altLang="en-US" sz="1200" dirty="0">
              <a:solidFill>
                <a:schemeClr val="bg1"/>
              </a:solidFill>
            </a:endParaRPr>
          </a:p>
        </p:txBody>
      </p:sp>
      <p:sp>
        <p:nvSpPr>
          <p:cNvPr id="37" name="Content Placeholder 6">
            <a:extLst>
              <a:ext uri="{FF2B5EF4-FFF2-40B4-BE49-F238E27FC236}">
                <a16:creationId xmlns:a16="http://schemas.microsoft.com/office/drawing/2014/main" id="{9324761E-6780-0449-9616-113EEF8E6223}"/>
              </a:ext>
            </a:extLst>
          </p:cNvPr>
          <p:cNvSpPr txBox="1">
            <a:spLocks noChangeArrowheads="1"/>
          </p:cNvSpPr>
          <p:nvPr/>
        </p:nvSpPr>
        <p:spPr>
          <a:xfrm>
            <a:off x="5354946" y="3389049"/>
            <a:ext cx="1495800"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dirty="0">
                <a:solidFill>
                  <a:schemeClr val="bg1"/>
                </a:solidFill>
              </a:rPr>
              <a:t>Application Integration</a:t>
            </a:r>
            <a:endParaRPr lang="en-US" altLang="en-US" sz="1200" dirty="0">
              <a:solidFill>
                <a:schemeClr val="bg1"/>
              </a:solidFill>
            </a:endParaRPr>
          </a:p>
        </p:txBody>
      </p:sp>
      <p:pic>
        <p:nvPicPr>
          <p:cNvPr id="20" name="Graphic 8">
            <a:extLst>
              <a:ext uri="{FF2B5EF4-FFF2-40B4-BE49-F238E27FC236}">
                <a16:creationId xmlns:a16="http://schemas.microsoft.com/office/drawing/2014/main" id="{000ABC2D-E9F2-1740-8CA5-A4337812AA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607" y="3387032"/>
            <a:ext cx="472112" cy="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Content Placeholder 6">
            <a:extLst>
              <a:ext uri="{FF2B5EF4-FFF2-40B4-BE49-F238E27FC236}">
                <a16:creationId xmlns:a16="http://schemas.microsoft.com/office/drawing/2014/main" id="{37413F1E-D781-4043-A8C2-6D3A6720EB48}"/>
              </a:ext>
            </a:extLst>
          </p:cNvPr>
          <p:cNvSpPr txBox="1">
            <a:spLocks noChangeArrowheads="1"/>
          </p:cNvSpPr>
          <p:nvPr/>
        </p:nvSpPr>
        <p:spPr>
          <a:xfrm>
            <a:off x="3098377" y="3389049"/>
            <a:ext cx="138804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Containers</a:t>
            </a:r>
            <a:endParaRPr lang="en-US" altLang="en-US" sz="1200" dirty="0">
              <a:solidFill>
                <a:schemeClr val="bg1"/>
              </a:solidFill>
            </a:endParaRPr>
          </a:p>
        </p:txBody>
      </p:sp>
      <p:sp>
        <p:nvSpPr>
          <p:cNvPr id="22" name="Content Placeholder 6">
            <a:extLst>
              <a:ext uri="{FF2B5EF4-FFF2-40B4-BE49-F238E27FC236}">
                <a16:creationId xmlns:a16="http://schemas.microsoft.com/office/drawing/2014/main" id="{C09CC349-1121-454C-A2A1-54CEB5091763}"/>
              </a:ext>
            </a:extLst>
          </p:cNvPr>
          <p:cNvSpPr txBox="1">
            <a:spLocks noChangeArrowheads="1"/>
          </p:cNvSpPr>
          <p:nvPr/>
        </p:nvSpPr>
        <p:spPr>
          <a:xfrm>
            <a:off x="2554410" y="4014826"/>
            <a:ext cx="1891323" cy="47211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AWS Fargate</a:t>
            </a:r>
            <a:endParaRPr lang="en-US" altLang="en-US" sz="1200" dirty="0">
              <a:solidFill>
                <a:schemeClr val="bg1"/>
              </a:solidFill>
            </a:endParaRPr>
          </a:p>
        </p:txBody>
      </p:sp>
      <p:sp>
        <p:nvSpPr>
          <p:cNvPr id="24" name="Content Placeholder 6">
            <a:extLst>
              <a:ext uri="{FF2B5EF4-FFF2-40B4-BE49-F238E27FC236}">
                <a16:creationId xmlns:a16="http://schemas.microsoft.com/office/drawing/2014/main" id="{4A027434-DF44-6D44-AF58-026825B4E990}"/>
              </a:ext>
            </a:extLst>
          </p:cNvPr>
          <p:cNvSpPr txBox="1">
            <a:spLocks noChangeArrowheads="1"/>
          </p:cNvSpPr>
          <p:nvPr/>
        </p:nvSpPr>
        <p:spPr>
          <a:xfrm>
            <a:off x="9443792" y="4014824"/>
            <a:ext cx="2390366" cy="1473472"/>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spcBef>
                <a:spcPts val="800"/>
              </a:spcBef>
            </a:pPr>
            <a:r>
              <a:rPr lang="en-US" sz="1200">
                <a:solidFill>
                  <a:schemeClr val="bg1"/>
                </a:solidFill>
              </a:rPr>
              <a:t>Amazon DynamoDB</a:t>
            </a:r>
          </a:p>
          <a:p>
            <a:pPr eaLnBrk="1" hangingPunct="1">
              <a:spcBef>
                <a:spcPts val="800"/>
              </a:spcBef>
            </a:pPr>
            <a:r>
              <a:rPr lang="en-US" sz="1200">
                <a:solidFill>
                  <a:schemeClr val="bg1"/>
                </a:solidFill>
              </a:rPr>
              <a:t>Amazon RDS Proxy</a:t>
            </a:r>
          </a:p>
          <a:p>
            <a:pPr eaLnBrk="1" hangingPunct="1">
              <a:spcBef>
                <a:spcPts val="800"/>
              </a:spcBef>
            </a:pPr>
            <a:r>
              <a:rPr lang="en-US" sz="1200">
                <a:solidFill>
                  <a:schemeClr val="bg1"/>
                </a:solidFill>
              </a:rPr>
              <a:t>Amazon Aurora Serverless</a:t>
            </a:r>
            <a:endParaRPr lang="en-US" altLang="en-US" sz="1200" dirty="0">
              <a:solidFill>
                <a:schemeClr val="bg1"/>
              </a:solidFill>
            </a:endParaRPr>
          </a:p>
        </p:txBody>
      </p:sp>
      <p:sp>
        <p:nvSpPr>
          <p:cNvPr id="25" name="Content Placeholder 6">
            <a:extLst>
              <a:ext uri="{FF2B5EF4-FFF2-40B4-BE49-F238E27FC236}">
                <a16:creationId xmlns:a16="http://schemas.microsoft.com/office/drawing/2014/main" id="{6DFAE6B4-FAA3-944C-AC44-6ED6C4451BC9}"/>
              </a:ext>
            </a:extLst>
          </p:cNvPr>
          <p:cNvSpPr txBox="1">
            <a:spLocks noChangeArrowheads="1"/>
          </p:cNvSpPr>
          <p:nvPr/>
        </p:nvSpPr>
        <p:spPr>
          <a:xfrm>
            <a:off x="9998200" y="3389049"/>
            <a:ext cx="1390495" cy="542890"/>
          </a:xfrm>
          <a:prstGeom prst="rect">
            <a:avLst/>
          </a:prstGeom>
        </p:spPr>
        <p:txBody>
          <a:bodyPr anchor="ctr" anchorCtr="0"/>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200" b="1">
                <a:solidFill>
                  <a:schemeClr val="bg1"/>
                </a:solidFill>
              </a:rPr>
              <a:t>Database</a:t>
            </a:r>
            <a:endParaRPr lang="en-US" altLang="en-US" sz="1200" dirty="0">
              <a:solidFill>
                <a:schemeClr val="bg1"/>
              </a:solidFill>
            </a:endParaRPr>
          </a:p>
        </p:txBody>
      </p:sp>
      <p:pic>
        <p:nvPicPr>
          <p:cNvPr id="26" name="Graphic 7">
            <a:extLst>
              <a:ext uri="{FF2B5EF4-FFF2-40B4-BE49-F238E27FC236}">
                <a16:creationId xmlns:a16="http://schemas.microsoft.com/office/drawing/2014/main" id="{4CDADB45-86BA-E247-992F-AABC260A3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88" y="3389049"/>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8">
            <a:extLst>
              <a:ext uri="{FF2B5EF4-FFF2-40B4-BE49-F238E27FC236}">
                <a16:creationId xmlns:a16="http://schemas.microsoft.com/office/drawing/2014/main" id="{C92967E7-D223-8A46-A320-6BE3FBD7474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60244" y="3387032"/>
            <a:ext cx="472111" cy="472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E36DF3DB-4268-4943-8A80-A5E7604387B6}"/>
              </a:ext>
            </a:extLst>
          </p:cNvPr>
          <p:cNvCxnSpPr>
            <a:cxnSpLocks/>
          </p:cNvCxnSpPr>
          <p:nvPr/>
        </p:nvCxnSpPr>
        <p:spPr>
          <a:xfrm>
            <a:off x="4663693"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7A8E0D-027B-864D-B457-A97705C5A478}"/>
              </a:ext>
            </a:extLst>
          </p:cNvPr>
          <p:cNvCxnSpPr>
            <a:cxnSpLocks/>
          </p:cNvCxnSpPr>
          <p:nvPr/>
        </p:nvCxnSpPr>
        <p:spPr>
          <a:xfrm>
            <a:off x="2417449"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6075D-9D65-9048-B302-04F0544C809A}"/>
              </a:ext>
            </a:extLst>
          </p:cNvPr>
          <p:cNvCxnSpPr>
            <a:cxnSpLocks/>
          </p:cNvCxnSpPr>
          <p:nvPr/>
        </p:nvCxnSpPr>
        <p:spPr>
          <a:xfrm>
            <a:off x="7317441"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595A9C-E478-954B-AFD7-3128F2DADEB0}"/>
              </a:ext>
            </a:extLst>
          </p:cNvPr>
          <p:cNvCxnSpPr>
            <a:cxnSpLocks/>
          </p:cNvCxnSpPr>
          <p:nvPr/>
        </p:nvCxnSpPr>
        <p:spPr>
          <a:xfrm>
            <a:off x="9295328" y="3361339"/>
            <a:ext cx="0" cy="2126957"/>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174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3" name="Footer Placeholder 2">
            <a:extLst>
              <a:ext uri="{FF2B5EF4-FFF2-40B4-BE49-F238E27FC236}">
                <a16:creationId xmlns:a16="http://schemas.microsoft.com/office/drawing/2014/main" id="{6312A311-1E44-3D4D-9AF9-5725DA02DF2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8964" name="Slide Number Placeholder 3">
            <a:extLst>
              <a:ext uri="{FF2B5EF4-FFF2-40B4-BE49-F238E27FC236}">
                <a16:creationId xmlns:a16="http://schemas.microsoft.com/office/drawing/2014/main" id="{04EABDAE-71A8-394B-916A-BF2E0B0C9BD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982010-7DB8-2644-9941-6F377DBC7C3B}" type="slidenum">
              <a:rPr lang="en-US" altLang="en-US" smtClean="0">
                <a:solidFill>
                  <a:schemeClr val="bg1"/>
                </a:solidFill>
                <a:latin typeface="Arial" panose="020B0604020202020204" pitchFamily="34" charset="0"/>
              </a:rPr>
              <a:pPr fontAlgn="base">
                <a:spcBef>
                  <a:spcPct val="0"/>
                </a:spcBef>
                <a:spcAft>
                  <a:spcPct val="0"/>
                </a:spcAft>
              </a:pPr>
              <a:t>138</a:t>
            </a:fld>
            <a:endParaRPr lang="en-US" altLang="en-US" dirty="0">
              <a:solidFill>
                <a:schemeClr val="bg1"/>
              </a:solidFill>
              <a:latin typeface="Arial" panose="020B0604020202020204" pitchFamily="34" charset="0"/>
            </a:endParaRPr>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pPr eaLnBrk="1" hangingPunct="1"/>
            <a:r>
              <a:rPr lang="en-US" altLang="en-US" dirty="0"/>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Graphic 19">
            <a:extLst>
              <a:ext uri="{FF2B5EF4-FFF2-40B4-BE49-F238E27FC236}">
                <a16:creationId xmlns:a16="http://schemas.microsoft.com/office/drawing/2014/main" id="{1FC33CE7-C98D-E547-BC90-923065520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8" name="Footer Placeholder 2">
            <a:extLst>
              <a:ext uri="{FF2B5EF4-FFF2-40B4-BE49-F238E27FC236}">
                <a16:creationId xmlns:a16="http://schemas.microsoft.com/office/drawing/2014/main" id="{CF4B0DB1-F52F-1946-A0D2-35F044A367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69989" name="Slide Number Placeholder 3">
            <a:extLst>
              <a:ext uri="{FF2B5EF4-FFF2-40B4-BE49-F238E27FC236}">
                <a16:creationId xmlns:a16="http://schemas.microsoft.com/office/drawing/2014/main" id="{8236D60F-A45B-974E-AA96-7E3E0B37D3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482A66F-8D3E-414E-B354-F5BF5F8FC62E}" type="slidenum">
              <a:rPr lang="en-US" altLang="en-US" smtClean="0">
                <a:solidFill>
                  <a:schemeClr val="bg1"/>
                </a:solidFill>
                <a:latin typeface="Arial" panose="020B0604020202020204" pitchFamily="34" charset="0"/>
              </a:rPr>
              <a:pPr fontAlgn="base">
                <a:spcBef>
                  <a:spcPct val="0"/>
                </a:spcBef>
                <a:spcAft>
                  <a:spcPct val="0"/>
                </a:spcAft>
              </a:pPr>
              <a:t>139</a:t>
            </a:fld>
            <a:endParaRPr lang="en-US" altLang="en-US" dirty="0">
              <a:solidFill>
                <a:schemeClr val="bg1"/>
              </a:solidFill>
              <a:latin typeface="Arial" panose="020B0604020202020204" pitchFamily="34" charset="0"/>
            </a:endParaRPr>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eaLnBrk="1" hangingPunct="1"/>
            <a:r>
              <a:rPr lang="en-US" altLang="en-US" dirty="0"/>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p:txBody>
          <a:bodyPr/>
          <a:lstStyle/>
          <a:p>
            <a:pPr eaLnBrk="1" hangingPunct="1"/>
            <a:r>
              <a:rPr lang="en-US" altLang="en-US" dirty="0"/>
              <a:t>1/5</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3" name="TextBox 11">
            <a:extLst>
              <a:ext uri="{FF2B5EF4-FFF2-40B4-BE49-F238E27FC236}">
                <a16:creationId xmlns:a16="http://schemas.microsoft.com/office/drawing/2014/main" id="{0355EC56-8BE5-9F4E-BD29-5DC1160E4BC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File System (Amazon EFS)</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9999" name="TextBox 23">
            <a:extLst>
              <a:ext uri="{FF2B5EF4-FFF2-40B4-BE49-F238E27FC236}">
                <a16:creationId xmlns:a16="http://schemas.microsoft.com/office/drawing/2014/main" id="{5BB7CF3D-A7A9-F240-A450-1D0145DE57A2}"/>
              </a:ext>
            </a:extLst>
          </p:cNvPr>
          <p:cNvSpPr txBox="1">
            <a:spLocks noChangeArrowheads="1"/>
          </p:cNvSpPr>
          <p:nvPr/>
        </p:nvSpPr>
        <p:spPr bwMode="auto">
          <a:xfrm>
            <a:off x="4570089"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0003" name="Graphic 27">
            <a:extLst>
              <a:ext uri="{FF2B5EF4-FFF2-40B4-BE49-F238E27FC236}">
                <a16:creationId xmlns:a16="http://schemas.microsoft.com/office/drawing/2014/main" id="{C955B594-856B-2846-A24F-16D4914A78C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914578"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04" name="Graphic 25">
            <a:extLst>
              <a:ext uri="{FF2B5EF4-FFF2-40B4-BE49-F238E27FC236}">
                <a16:creationId xmlns:a16="http://schemas.microsoft.com/office/drawing/2014/main" id="{B11F0C3D-CD92-7547-A7A1-43A1D94D8E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5" name="TextBox 28">
            <a:extLst>
              <a:ext uri="{FF2B5EF4-FFF2-40B4-BE49-F238E27FC236}">
                <a16:creationId xmlns:a16="http://schemas.microsoft.com/office/drawing/2014/main" id="{7E793B78-9413-A840-9509-974EACDCE538}"/>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170006" name="Graphic 29">
            <a:extLst>
              <a:ext uri="{FF2B5EF4-FFF2-40B4-BE49-F238E27FC236}">
                <a16:creationId xmlns:a16="http://schemas.microsoft.com/office/drawing/2014/main" id="{7941A63B-F480-BF46-A70E-E9048725EF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39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9047164" y="3288742"/>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10006821"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9047164" y="4278086"/>
            <a:ext cx="12763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10006820" y="4278086"/>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9047165" y="5411788"/>
            <a:ext cx="12763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10006822" y="5403850"/>
            <a:ext cx="13192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170013" name="Graphic 36">
            <a:extLst>
              <a:ext uri="{FF2B5EF4-FFF2-40B4-BE49-F238E27FC236}">
                <a16:creationId xmlns:a16="http://schemas.microsoft.com/office/drawing/2014/main" id="{E11F863A-DBAD-014D-92D2-BEFD1C77302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448800" y="282809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4" name="Graphic 37">
            <a:extLst>
              <a:ext uri="{FF2B5EF4-FFF2-40B4-BE49-F238E27FC236}">
                <a16:creationId xmlns:a16="http://schemas.microsoft.com/office/drawing/2014/main" id="{B903C0E2-2AEE-0149-908F-AC240F7BE16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439880" y="28336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5" name="Graphic 38">
            <a:extLst>
              <a:ext uri="{FF2B5EF4-FFF2-40B4-BE49-F238E27FC236}">
                <a16:creationId xmlns:a16="http://schemas.microsoft.com/office/drawing/2014/main" id="{9BE8F671-CB98-D744-89A9-563AAF045C1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48800" y="38416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6" name="Graphic 39">
            <a:extLst>
              <a:ext uri="{FF2B5EF4-FFF2-40B4-BE49-F238E27FC236}">
                <a16:creationId xmlns:a16="http://schemas.microsoft.com/office/drawing/2014/main" id="{EFB260F0-0DAE-E849-B8B3-5D1FCC10ED2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491663" y="4964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7" name="Graphic 40">
            <a:extLst>
              <a:ext uri="{FF2B5EF4-FFF2-40B4-BE49-F238E27FC236}">
                <a16:creationId xmlns:a16="http://schemas.microsoft.com/office/drawing/2014/main" id="{3F59E6C9-B60E-7045-82F1-5D2E1901B71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444643" y="3832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018" name="Graphic 41">
            <a:extLst>
              <a:ext uri="{FF2B5EF4-FFF2-40B4-BE49-F238E27FC236}">
                <a16:creationId xmlns:a16="http://schemas.microsoft.com/office/drawing/2014/main" id="{99932060-2D29-C84D-A11D-C1604901A6B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0455755" y="49466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019" name="TextBox 42">
            <a:extLst>
              <a:ext uri="{FF2B5EF4-FFF2-40B4-BE49-F238E27FC236}">
                <a16:creationId xmlns:a16="http://schemas.microsoft.com/office/drawing/2014/main" id="{445EAFD3-0A93-1944-8DDA-6ADA7F8F51A5}"/>
              </a:ext>
            </a:extLst>
          </p:cNvPr>
          <p:cNvSpPr txBox="1">
            <a:spLocks noChangeArrowheads="1"/>
          </p:cNvSpPr>
          <p:nvPr/>
        </p:nvSpPr>
        <p:spPr bwMode="auto">
          <a:xfrm>
            <a:off x="9074150" y="1946275"/>
            <a:ext cx="2243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3" name="Graphic 2">
            <a:extLst>
              <a:ext uri="{FF2B5EF4-FFF2-40B4-BE49-F238E27FC236}">
                <a16:creationId xmlns:a16="http://schemas.microsoft.com/office/drawing/2014/main" id="{35572A84-2021-AE45-A450-9CC4D4409B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48188" y="3827200"/>
            <a:ext cx="457200" cy="457200"/>
          </a:xfrm>
          <a:prstGeom prst="rect">
            <a:avLst/>
          </a:prstGeom>
        </p:spPr>
      </p:pic>
      <p:pic>
        <p:nvPicPr>
          <p:cNvPr id="5" name="Graphic 4">
            <a:extLst>
              <a:ext uri="{FF2B5EF4-FFF2-40B4-BE49-F238E27FC236}">
                <a16:creationId xmlns:a16="http://schemas.microsoft.com/office/drawing/2014/main" id="{CF437676-ECBF-D542-9F92-4FDEAF44ADC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07296" y="2813050"/>
            <a:ext cx="457200" cy="457200"/>
          </a:xfrm>
          <a:prstGeom prst="rect">
            <a:avLst/>
          </a:prstGeom>
        </p:spPr>
      </p:pic>
      <p:pic>
        <p:nvPicPr>
          <p:cNvPr id="7" name="Graphic 6">
            <a:extLst>
              <a:ext uri="{FF2B5EF4-FFF2-40B4-BE49-F238E27FC236}">
                <a16:creationId xmlns:a16="http://schemas.microsoft.com/office/drawing/2014/main" id="{207F573D-5390-3349-9221-4E8B2F18B24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03909" y="3827200"/>
            <a:ext cx="457200" cy="457200"/>
          </a:xfrm>
          <a:prstGeom prst="rect">
            <a:avLst/>
          </a:prstGeom>
        </p:spPr>
      </p:pic>
      <p:pic>
        <p:nvPicPr>
          <p:cNvPr id="9" name="Graphic 8">
            <a:extLst>
              <a:ext uri="{FF2B5EF4-FFF2-40B4-BE49-F238E27FC236}">
                <a16:creationId xmlns:a16="http://schemas.microsoft.com/office/drawing/2014/main" id="{68EDE846-2415-1F40-8423-0AF9D4C660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48188" y="4933170"/>
            <a:ext cx="457200" cy="457200"/>
          </a:xfrm>
          <a:prstGeom prst="rect">
            <a:avLst/>
          </a:prstGeom>
        </p:spPr>
      </p:pic>
      <p:sp>
        <p:nvSpPr>
          <p:cNvPr id="47" name="TextBox 23">
            <a:extLst>
              <a:ext uri="{FF2B5EF4-FFF2-40B4-BE49-F238E27FC236}">
                <a16:creationId xmlns:a16="http://schemas.microsoft.com/office/drawing/2014/main" id="{66BDC3C1-3631-6F4A-8234-7C48AB020FA4}"/>
              </a:ext>
            </a:extLst>
          </p:cNvPr>
          <p:cNvSpPr txBox="1">
            <a:spLocks noChangeArrowheads="1"/>
          </p:cNvSpPr>
          <p:nvPr/>
        </p:nvSpPr>
        <p:spPr bwMode="auto">
          <a:xfrm>
            <a:off x="4479874" y="4286015"/>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One Zone 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9" name="TextBox 23">
            <a:extLst>
              <a:ext uri="{FF2B5EF4-FFF2-40B4-BE49-F238E27FC236}">
                <a16:creationId xmlns:a16="http://schemas.microsoft.com/office/drawing/2014/main" id="{7623F718-43EB-6B4F-93A5-20362807EB6F}"/>
              </a:ext>
            </a:extLst>
          </p:cNvPr>
          <p:cNvSpPr txBox="1">
            <a:spLocks noChangeArrowheads="1"/>
          </p:cNvSpPr>
          <p:nvPr/>
        </p:nvSpPr>
        <p:spPr bwMode="auto">
          <a:xfrm>
            <a:off x="5664478"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One Zone</a:t>
            </a:r>
          </a:p>
        </p:txBody>
      </p:sp>
      <p:sp>
        <p:nvSpPr>
          <p:cNvPr id="50" name="TextBox 23">
            <a:extLst>
              <a:ext uri="{FF2B5EF4-FFF2-40B4-BE49-F238E27FC236}">
                <a16:creationId xmlns:a16="http://schemas.microsoft.com/office/drawing/2014/main" id="{DB782F4A-C6FB-D44E-B6F7-8C24CFC6EB3E}"/>
              </a:ext>
            </a:extLst>
          </p:cNvPr>
          <p:cNvSpPr txBox="1">
            <a:spLocks noChangeArrowheads="1"/>
          </p:cNvSpPr>
          <p:nvPr/>
        </p:nvSpPr>
        <p:spPr bwMode="auto">
          <a:xfrm>
            <a:off x="5664478" y="4287607"/>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p>
        </p:txBody>
      </p:sp>
      <p:sp>
        <p:nvSpPr>
          <p:cNvPr id="51" name="TextBox 23">
            <a:extLst>
              <a:ext uri="{FF2B5EF4-FFF2-40B4-BE49-F238E27FC236}">
                <a16:creationId xmlns:a16="http://schemas.microsoft.com/office/drawing/2014/main" id="{4A34275D-A8BF-5949-A8BF-0E06A53E59C6}"/>
              </a:ext>
            </a:extLst>
          </p:cNvPr>
          <p:cNvSpPr txBox="1">
            <a:spLocks noChangeArrowheads="1"/>
          </p:cNvSpPr>
          <p:nvPr/>
        </p:nvSpPr>
        <p:spPr bwMode="auto">
          <a:xfrm>
            <a:off x="4510136" y="5395209"/>
            <a:ext cx="13333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Standard Infrequent Access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 name="Graphic 12">
            <a:extLst>
              <a:ext uri="{FF2B5EF4-FFF2-40B4-BE49-F238E27FC236}">
                <a16:creationId xmlns:a16="http://schemas.microsoft.com/office/drawing/2014/main" id="{B33C6F0C-AC9A-D746-8EBB-CACB8C955BB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180577" y="2822575"/>
            <a:ext cx="457200" cy="457200"/>
          </a:xfrm>
          <a:prstGeom prst="rect">
            <a:avLst/>
          </a:prstGeom>
        </p:spPr>
      </p:pic>
      <p:pic>
        <p:nvPicPr>
          <p:cNvPr id="17" name="Graphic 16">
            <a:extLst>
              <a:ext uri="{FF2B5EF4-FFF2-40B4-BE49-F238E27FC236}">
                <a16:creationId xmlns:a16="http://schemas.microsoft.com/office/drawing/2014/main" id="{254C3033-3C49-7A4E-B4D4-23ECEE55177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217694" y="4963937"/>
            <a:ext cx="457200" cy="457200"/>
          </a:xfrm>
          <a:prstGeom prst="rect">
            <a:avLst/>
          </a:prstGeom>
        </p:spPr>
      </p:pic>
      <p:pic>
        <p:nvPicPr>
          <p:cNvPr id="19" name="Graphic 18">
            <a:extLst>
              <a:ext uri="{FF2B5EF4-FFF2-40B4-BE49-F238E27FC236}">
                <a16:creationId xmlns:a16="http://schemas.microsoft.com/office/drawing/2014/main" id="{3D9CC0AC-8784-B64B-96AD-1E3B45442D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30632" y="2823647"/>
            <a:ext cx="457200" cy="457200"/>
          </a:xfrm>
          <a:prstGeom prst="rect">
            <a:avLst/>
          </a:prstGeom>
        </p:spPr>
      </p:pic>
      <p:pic>
        <p:nvPicPr>
          <p:cNvPr id="21" name="Graphic 20">
            <a:extLst>
              <a:ext uri="{FF2B5EF4-FFF2-40B4-BE49-F238E27FC236}">
                <a16:creationId xmlns:a16="http://schemas.microsoft.com/office/drawing/2014/main" id="{84530C1B-2855-004D-98EF-FD075B35251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89457" y="4933170"/>
            <a:ext cx="457200" cy="457200"/>
          </a:xfrm>
          <a:prstGeom prst="rect">
            <a:avLst/>
          </a:prstGeom>
        </p:spPr>
      </p:pic>
      <p:pic>
        <p:nvPicPr>
          <p:cNvPr id="23" name="Graphic 22">
            <a:extLst>
              <a:ext uri="{FF2B5EF4-FFF2-40B4-BE49-F238E27FC236}">
                <a16:creationId xmlns:a16="http://schemas.microsoft.com/office/drawing/2014/main" id="{ACC786E6-F899-434E-ACBC-C13F8139769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7561" y="3836046"/>
            <a:ext cx="457200" cy="457200"/>
          </a:xfrm>
          <a:prstGeom prst="rect">
            <a:avLst/>
          </a:prstGeom>
        </p:spPr>
      </p:pic>
      <p:pic>
        <p:nvPicPr>
          <p:cNvPr id="25" name="Graphic 24">
            <a:extLst>
              <a:ext uri="{FF2B5EF4-FFF2-40B4-BE49-F238E27FC236}">
                <a16:creationId xmlns:a16="http://schemas.microsoft.com/office/drawing/2014/main" id="{D2C8794E-866E-D949-BFE9-216D222D426A}"/>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17694" y="3830812"/>
            <a:ext cx="457200" cy="457200"/>
          </a:xfrm>
          <a:prstGeom prst="rect">
            <a:avLst/>
          </a:prstGeom>
        </p:spPr>
      </p:pic>
      <p:sp>
        <p:nvSpPr>
          <p:cNvPr id="64" name="TextBox 23">
            <a:extLst>
              <a:ext uri="{FF2B5EF4-FFF2-40B4-BE49-F238E27FC236}">
                <a16:creationId xmlns:a16="http://schemas.microsoft.com/office/drawing/2014/main" id="{AE470B7C-4E90-4E43-AABC-0FDD06BB1324}"/>
              </a:ext>
            </a:extLst>
          </p:cNvPr>
          <p:cNvSpPr txBox="1">
            <a:spLocks noChangeArrowheads="1"/>
          </p:cNvSpPr>
          <p:nvPr/>
        </p:nvSpPr>
        <p:spPr bwMode="auto">
          <a:xfrm>
            <a:off x="6765144" y="327977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sp>
        <p:nvSpPr>
          <p:cNvPr id="65" name="TextBox 23">
            <a:extLst>
              <a:ext uri="{FF2B5EF4-FFF2-40B4-BE49-F238E27FC236}">
                <a16:creationId xmlns:a16="http://schemas.microsoft.com/office/drawing/2014/main" id="{C2895796-F61D-3541-8C76-98D6460A7A2D}"/>
              </a:ext>
            </a:extLst>
          </p:cNvPr>
          <p:cNvSpPr txBox="1">
            <a:spLocks noChangeArrowheads="1"/>
          </p:cNvSpPr>
          <p:nvPr/>
        </p:nvSpPr>
        <p:spPr bwMode="auto">
          <a:xfrm>
            <a:off x="7905322" y="4277959"/>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66" name="TextBox 23">
            <a:extLst>
              <a:ext uri="{FF2B5EF4-FFF2-40B4-BE49-F238E27FC236}">
                <a16:creationId xmlns:a16="http://schemas.microsoft.com/office/drawing/2014/main" id="{4654CA02-396F-2A42-850C-276C06B4E319}"/>
              </a:ext>
            </a:extLst>
          </p:cNvPr>
          <p:cNvSpPr txBox="1">
            <a:spLocks noChangeArrowheads="1"/>
          </p:cNvSpPr>
          <p:nvPr/>
        </p:nvSpPr>
        <p:spPr bwMode="auto">
          <a:xfrm>
            <a:off x="6833072" y="4287607"/>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67" name="TextBox 23">
            <a:extLst>
              <a:ext uri="{FF2B5EF4-FFF2-40B4-BE49-F238E27FC236}">
                <a16:creationId xmlns:a16="http://schemas.microsoft.com/office/drawing/2014/main" id="{3A989DF7-DC33-F046-8A40-60D5555E69A8}"/>
              </a:ext>
            </a:extLst>
          </p:cNvPr>
          <p:cNvSpPr txBox="1">
            <a:spLocks noChangeArrowheads="1"/>
          </p:cNvSpPr>
          <p:nvPr/>
        </p:nvSpPr>
        <p:spPr bwMode="auto">
          <a:xfrm>
            <a:off x="7905516" y="3283145"/>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sp>
        <p:nvSpPr>
          <p:cNvPr id="68" name="TextBox 23">
            <a:extLst>
              <a:ext uri="{FF2B5EF4-FFF2-40B4-BE49-F238E27FC236}">
                <a16:creationId xmlns:a16="http://schemas.microsoft.com/office/drawing/2014/main" id="{1A4A6EF3-F03E-074B-884F-76D86D1A07EA}"/>
              </a:ext>
            </a:extLst>
          </p:cNvPr>
          <p:cNvSpPr txBox="1">
            <a:spLocks noChangeArrowheads="1"/>
          </p:cNvSpPr>
          <p:nvPr/>
        </p:nvSpPr>
        <p:spPr bwMode="auto">
          <a:xfrm>
            <a:off x="6833072" y="5433158"/>
            <a:ext cx="11461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69" name="TextBox 23">
            <a:extLst>
              <a:ext uri="{FF2B5EF4-FFF2-40B4-BE49-F238E27FC236}">
                <a16:creationId xmlns:a16="http://schemas.microsoft.com/office/drawing/2014/main" id="{31F8EC50-295B-334E-A477-89B1346FDABE}"/>
              </a:ext>
            </a:extLst>
          </p:cNvPr>
          <p:cNvSpPr txBox="1">
            <a:spLocks noChangeArrowheads="1"/>
          </p:cNvSpPr>
          <p:nvPr/>
        </p:nvSpPr>
        <p:spPr bwMode="auto">
          <a:xfrm>
            <a:off x="7905516" y="5433158"/>
            <a:ext cx="11461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4" name="Graphic 3">
            <a:extLst>
              <a:ext uri="{FF2B5EF4-FFF2-40B4-BE49-F238E27FC236}">
                <a16:creationId xmlns:a16="http://schemas.microsoft.com/office/drawing/2014/main" id="{1846E0E1-B230-BA48-B661-61141F4F603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376305" y="3847199"/>
            <a:ext cx="457200" cy="457200"/>
          </a:xfrm>
          <a:prstGeom prst="rect">
            <a:avLst/>
          </a:prstGeom>
        </p:spPr>
      </p:pic>
      <p:pic>
        <p:nvPicPr>
          <p:cNvPr id="8" name="Graphic 7">
            <a:extLst>
              <a:ext uri="{FF2B5EF4-FFF2-40B4-BE49-F238E27FC236}">
                <a16:creationId xmlns:a16="http://schemas.microsoft.com/office/drawing/2014/main" id="{1AB40C69-77A9-9A4A-A333-61DDF853DE9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1376305" y="2833632"/>
            <a:ext cx="457200" cy="457200"/>
          </a:xfrm>
          <a:prstGeom prst="rect">
            <a:avLst/>
          </a:prstGeom>
        </p:spPr>
      </p:pic>
      <p:sp>
        <p:nvSpPr>
          <p:cNvPr id="63" name="TextBox 31">
            <a:extLst>
              <a:ext uri="{FF2B5EF4-FFF2-40B4-BE49-F238E27FC236}">
                <a16:creationId xmlns:a16="http://schemas.microsoft.com/office/drawing/2014/main" id="{CB93B5DE-0B58-2146-B591-DF6E30B7AA4E}"/>
              </a:ext>
            </a:extLst>
          </p:cNvPr>
          <p:cNvSpPr txBox="1">
            <a:spLocks noChangeArrowheads="1"/>
          </p:cNvSpPr>
          <p:nvPr/>
        </p:nvSpPr>
        <p:spPr bwMode="auto">
          <a:xfrm>
            <a:off x="10897778" y="3288742"/>
            <a:ext cx="13192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FSx</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70" name="TextBox 33">
            <a:extLst>
              <a:ext uri="{FF2B5EF4-FFF2-40B4-BE49-F238E27FC236}">
                <a16:creationId xmlns:a16="http://schemas.microsoft.com/office/drawing/2014/main" id="{98C278F0-5330-CB4A-89F7-D09A67D84923}"/>
              </a:ext>
            </a:extLst>
          </p:cNvPr>
          <p:cNvSpPr txBox="1">
            <a:spLocks noChangeArrowheads="1"/>
          </p:cNvSpPr>
          <p:nvPr/>
        </p:nvSpPr>
        <p:spPr bwMode="auto">
          <a:xfrm>
            <a:off x="10897777" y="4278086"/>
            <a:ext cx="131921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sp>
        <p:nvSpPr>
          <p:cNvPr id="71" name="TextBox 23">
            <a:extLst>
              <a:ext uri="{FF2B5EF4-FFF2-40B4-BE49-F238E27FC236}">
                <a16:creationId xmlns:a16="http://schemas.microsoft.com/office/drawing/2014/main" id="{9505DB65-6C05-DD4E-83C7-F65A1E33F272}"/>
              </a:ext>
            </a:extLst>
          </p:cNvPr>
          <p:cNvSpPr txBox="1">
            <a:spLocks noChangeArrowheads="1"/>
          </p:cNvSpPr>
          <p:nvPr/>
        </p:nvSpPr>
        <p:spPr bwMode="auto">
          <a:xfrm>
            <a:off x="2217737" y="5395209"/>
            <a:ext cx="13251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dirty="0">
                <a:solidFill>
                  <a:schemeClr val="bg1"/>
                </a:solidFill>
                <a:latin typeface="Arial" panose="020B0604020202020204" pitchFamily="34" charset="0"/>
                <a:cs typeface="Arial" panose="020B0604020202020204" pitchFamily="34" charset="0"/>
              </a:rPr>
              <a:t>Amazon Data Lifecycle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72" name="Graphic 6">
            <a:extLst>
              <a:ext uri="{FF2B5EF4-FFF2-40B4-BE49-F238E27FC236}">
                <a16:creationId xmlns:a16="http://schemas.microsoft.com/office/drawing/2014/main" id="{F1F1F9F7-36DA-7447-BBDF-90269770601D}"/>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2654069" y="4943312"/>
            <a:ext cx="457200" cy="457200"/>
          </a:xfrm>
          <a:prstGeom prst="rect">
            <a:avLst/>
          </a:prstGeom>
          <a:noFill/>
          <a:ln>
            <a:noFill/>
          </a:ln>
        </p:spPr>
      </p:pic>
      <p:sp>
        <p:nvSpPr>
          <p:cNvPr id="75" name="TextBox 18">
            <a:extLst>
              <a:ext uri="{FF2B5EF4-FFF2-40B4-BE49-F238E27FC236}">
                <a16:creationId xmlns:a16="http://schemas.microsoft.com/office/drawing/2014/main" id="{18EC5537-8AD2-E34B-89A0-097723FC1A5A}"/>
              </a:ext>
            </a:extLst>
          </p:cNvPr>
          <p:cNvSpPr txBox="1">
            <a:spLocks noChangeArrowheads="1"/>
          </p:cNvSpPr>
          <p:nvPr/>
        </p:nvSpPr>
        <p:spPr bwMode="auto">
          <a:xfrm>
            <a:off x="2292082" y="327977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sp>
        <p:nvSpPr>
          <p:cNvPr id="76" name="TextBox 20">
            <a:extLst>
              <a:ext uri="{FF2B5EF4-FFF2-40B4-BE49-F238E27FC236}">
                <a16:creationId xmlns:a16="http://schemas.microsoft.com/office/drawing/2014/main" id="{CB34635E-72CF-1649-9ED9-A259C7896FFE}"/>
              </a:ext>
            </a:extLst>
          </p:cNvPr>
          <p:cNvSpPr txBox="1">
            <a:spLocks noChangeArrowheads="1"/>
          </p:cNvSpPr>
          <p:nvPr/>
        </p:nvSpPr>
        <p:spPr bwMode="auto">
          <a:xfrm>
            <a:off x="2292082"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sp>
        <p:nvSpPr>
          <p:cNvPr id="79" name="TextBox 21">
            <a:extLst>
              <a:ext uri="{FF2B5EF4-FFF2-40B4-BE49-F238E27FC236}">
                <a16:creationId xmlns:a16="http://schemas.microsoft.com/office/drawing/2014/main" id="{1E5BAB10-B78D-BD40-8FA7-9CEAE135F216}"/>
              </a:ext>
            </a:extLst>
          </p:cNvPr>
          <p:cNvSpPr txBox="1">
            <a:spLocks noChangeArrowheads="1"/>
          </p:cNvSpPr>
          <p:nvPr/>
        </p:nvSpPr>
        <p:spPr bwMode="auto">
          <a:xfrm>
            <a:off x="3278320" y="3283123"/>
            <a:ext cx="11414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sp>
        <p:nvSpPr>
          <p:cNvPr id="81" name="TextBox 20">
            <a:extLst>
              <a:ext uri="{FF2B5EF4-FFF2-40B4-BE49-F238E27FC236}">
                <a16:creationId xmlns:a16="http://schemas.microsoft.com/office/drawing/2014/main" id="{204521CE-9D17-0A4E-9912-813D90B54BA9}"/>
              </a:ext>
            </a:extLst>
          </p:cNvPr>
          <p:cNvSpPr txBox="1">
            <a:spLocks noChangeArrowheads="1"/>
          </p:cNvSpPr>
          <p:nvPr/>
        </p:nvSpPr>
        <p:spPr bwMode="auto">
          <a:xfrm>
            <a:off x="3273409" y="4289425"/>
            <a:ext cx="114141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pic>
        <p:nvPicPr>
          <p:cNvPr id="83" name="Graphic 6">
            <a:extLst>
              <a:ext uri="{FF2B5EF4-FFF2-40B4-BE49-F238E27FC236}">
                <a16:creationId xmlns:a16="http://schemas.microsoft.com/office/drawing/2014/main" id="{147FE993-E3C5-A149-A65C-CE858767910D}"/>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2644218" y="280735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raphic 24">
            <a:extLst>
              <a:ext uri="{FF2B5EF4-FFF2-40B4-BE49-F238E27FC236}">
                <a16:creationId xmlns:a16="http://schemas.microsoft.com/office/drawing/2014/main" id="{040E5234-A35B-534F-A48E-E578286B3C6A}"/>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650371"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Graphic 16">
            <a:extLst>
              <a:ext uri="{FF2B5EF4-FFF2-40B4-BE49-F238E27FC236}">
                <a16:creationId xmlns:a16="http://schemas.microsoft.com/office/drawing/2014/main" id="{7025E4A5-4B4E-B041-9484-5BEB04D1B497}"/>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2643500" y="382619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Graphic 85">
            <a:extLst>
              <a:ext uri="{FF2B5EF4-FFF2-40B4-BE49-F238E27FC236}">
                <a16:creationId xmlns:a16="http://schemas.microsoft.com/office/drawing/2014/main" id="{25DF2CAA-A212-1C42-97EE-6E9293BF5BA1}"/>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3616691" y="3826192"/>
            <a:ext cx="457200" cy="457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40" name="Footer Placeholder 3">
            <a:extLst>
              <a:ext uri="{FF2B5EF4-FFF2-40B4-BE49-F238E27FC236}">
                <a16:creationId xmlns:a16="http://schemas.microsoft.com/office/drawing/2014/main" id="{DB220268-A99B-B146-97AE-F1A2AA9FC3E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2241" name="Slide Number Placeholder 4">
            <a:extLst>
              <a:ext uri="{FF2B5EF4-FFF2-40B4-BE49-F238E27FC236}">
                <a16:creationId xmlns:a16="http://schemas.microsoft.com/office/drawing/2014/main" id="{FA69E757-0023-4A46-9632-498CFC78DD6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C23C34-888D-644A-BE83-10AE226DEEB6}" type="slidenum">
              <a:rPr lang="en-US" altLang="en-US" smtClean="0">
                <a:solidFill>
                  <a:schemeClr val="bg1"/>
                </a:solidFill>
                <a:latin typeface="Arial" panose="020B0604020202020204" pitchFamily="34" charset="0"/>
              </a:rPr>
              <a:pPr fontAlgn="base">
                <a:spcBef>
                  <a:spcPct val="0"/>
                </a:spcBef>
                <a:spcAft>
                  <a:spcPct val="0"/>
                </a:spcAft>
              </a:pPr>
              <a:t>14</a:t>
            </a:fld>
            <a:endParaRPr lang="en-US" altLang="en-US" dirty="0">
              <a:solidFill>
                <a:schemeClr val="bg1"/>
              </a:solidFill>
              <a:latin typeface="Arial" panose="020B0604020202020204" pitchFamily="34" charset="0"/>
            </a:endParaRPr>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sz="half" idx="4294967295"/>
          </p:nvPr>
        </p:nvSpPr>
        <p:spPr>
          <a:xfrm>
            <a:off x="240941" y="2273300"/>
            <a:ext cx="5428022" cy="3584575"/>
          </a:xfrm>
        </p:spPr>
        <p:txBody>
          <a:bodyPr/>
          <a:lstStyle/>
          <a:p>
            <a:pPr eaLnBrk="1" hangingPunct="1"/>
            <a:r>
              <a:rPr lang="en-US" altLang="en-US" sz="1800" b="1" dirty="0"/>
              <a:t>Resizing icons</a:t>
            </a:r>
          </a:p>
          <a:p>
            <a:pPr eaLnBrk="1" hangingPunct="1"/>
            <a:r>
              <a:rPr lang="en-US" altLang="en-US" sz="1800" dirty="0"/>
              <a:t>All icons in this deck are SVGs, allowing them to be scaled up or down depending on the diagram. To preserve icon integrity, be sure to hold down Shift while resizing.</a:t>
            </a:r>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sz="half" idx="4294967295"/>
          </p:nvPr>
        </p:nvSpPr>
        <p:spPr>
          <a:xfrm>
            <a:off x="240940" y="1149350"/>
            <a:ext cx="11440071" cy="1147763"/>
          </a:xfrm>
        </p:spPr>
        <p:txBody>
          <a:bodyPr>
            <a:normAutofit/>
          </a:bodyPr>
          <a:lstStyle/>
          <a:p>
            <a:pPr eaLnBrk="1" hangingPunct="1"/>
            <a:r>
              <a:rPr lang="en-US" sz="1800" dirty="0"/>
              <a:t>Architecture service icons are designed to be used on both light and dark backgrounds. Please use the appropriate resource icons which come for both light and dark backgrounds. You can find the correct icon in the assets package download or in the version of the ppt.</a:t>
            </a:r>
            <a:r>
              <a:rPr lang="en-US" altLang="en-US" sz="1800" dirty="0"/>
              <a:t> All icons may be renamed to better fit your use case.</a:t>
            </a:r>
          </a:p>
        </p:txBody>
      </p:sp>
      <p:grpSp>
        <p:nvGrpSpPr>
          <p:cNvPr id="20" name="Group 19">
            <a:extLst>
              <a:ext uri="{FF2B5EF4-FFF2-40B4-BE49-F238E27FC236}">
                <a16:creationId xmlns:a16="http://schemas.microsoft.com/office/drawing/2014/main" id="{F41D4F4E-F310-D647-8779-3458A06E0B27}"/>
              </a:ext>
            </a:extLst>
          </p:cNvPr>
          <p:cNvGrpSpPr/>
          <p:nvPr/>
        </p:nvGrpSpPr>
        <p:grpSpPr>
          <a:xfrm>
            <a:off x="512654" y="3871914"/>
            <a:ext cx="1604518" cy="1601157"/>
            <a:chOff x="19800" y="3622413"/>
            <a:chExt cx="1825908" cy="1822083"/>
          </a:xfrm>
        </p:grpSpPr>
        <p:pic>
          <p:nvPicPr>
            <p:cNvPr id="21" name="Picture 20">
              <a:extLst>
                <a:ext uri="{FF2B5EF4-FFF2-40B4-BE49-F238E27FC236}">
                  <a16:creationId xmlns:a16="http://schemas.microsoft.com/office/drawing/2014/main" id="{52488B99-CA68-0D49-99C5-571D058B598E}"/>
                </a:ext>
              </a:extLst>
            </p:cNvPr>
            <p:cNvPicPr>
              <a:picLocks noChangeAspect="1"/>
            </p:cNvPicPr>
            <p:nvPr/>
          </p:nvPicPr>
          <p:blipFill>
            <a:blip r:embed="rId2"/>
            <a:stretch>
              <a:fillRect/>
            </a:stretch>
          </p:blipFill>
          <p:spPr>
            <a:xfrm>
              <a:off x="19800" y="3622413"/>
              <a:ext cx="1580140" cy="1515498"/>
            </a:xfrm>
            <a:prstGeom prst="rect">
              <a:avLst/>
            </a:prstGeom>
          </p:spPr>
        </p:pic>
        <p:grpSp>
          <p:nvGrpSpPr>
            <p:cNvPr id="22" name="Group 21">
              <a:extLst>
                <a:ext uri="{FF2B5EF4-FFF2-40B4-BE49-F238E27FC236}">
                  <a16:creationId xmlns:a16="http://schemas.microsoft.com/office/drawing/2014/main" id="{2DEFA9E0-FEBE-5848-8297-C91F9CF433BB}"/>
                </a:ext>
              </a:extLst>
            </p:cNvPr>
            <p:cNvGrpSpPr/>
            <p:nvPr/>
          </p:nvGrpSpPr>
          <p:grpSpPr>
            <a:xfrm>
              <a:off x="1109108" y="4711019"/>
              <a:ext cx="736600" cy="733477"/>
              <a:chOff x="1109108" y="4711019"/>
              <a:chExt cx="736600" cy="733477"/>
            </a:xfrm>
          </p:grpSpPr>
          <p:sp>
            <p:nvSpPr>
              <p:cNvPr id="23" name="Rectangle 22">
                <a:extLst>
                  <a:ext uri="{FF2B5EF4-FFF2-40B4-BE49-F238E27FC236}">
                    <a16:creationId xmlns:a16="http://schemas.microsoft.com/office/drawing/2014/main" id="{BF4DA50B-A9CF-464C-B19E-066940132EC3}"/>
                  </a:ext>
                </a:extLst>
              </p:cNvPr>
              <p:cNvSpPr/>
              <p:nvPr/>
            </p:nvSpPr>
            <p:spPr>
              <a:xfrm>
                <a:off x="1109108"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cxnSp>
            <p:nvCxnSpPr>
              <p:cNvPr id="24" name="Straight Arrow Connector 23">
                <a:extLst>
                  <a:ext uri="{FF2B5EF4-FFF2-40B4-BE49-F238E27FC236}">
                    <a16:creationId xmlns:a16="http://schemas.microsoft.com/office/drawing/2014/main" id="{F8DC0C9D-4E14-F445-8F08-ED36A08FA2EE}"/>
                  </a:ext>
                </a:extLst>
              </p:cNvPr>
              <p:cNvCxnSpPr>
                <a:cxnSpLocks/>
              </p:cNvCxnSpPr>
              <p:nvPr/>
            </p:nvCxnSpPr>
            <p:spPr>
              <a:xfrm>
                <a:off x="1432051"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AA3E176-2D6A-814E-9259-6C0A20D644BF}"/>
                  </a:ext>
                </a:extLst>
              </p:cNvPr>
              <p:cNvCxnSpPr>
                <a:cxnSpLocks/>
              </p:cNvCxnSpPr>
              <p:nvPr/>
            </p:nvCxnSpPr>
            <p:spPr>
              <a:xfrm rot="5400000">
                <a:off x="1043794"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36" name="Rectangle 35">
            <a:extLst>
              <a:ext uri="{FF2B5EF4-FFF2-40B4-BE49-F238E27FC236}">
                <a16:creationId xmlns:a16="http://schemas.microsoft.com/office/drawing/2014/main" id="{3B272533-E5AC-6B4C-833B-C6A12B9AA27C}"/>
              </a:ext>
            </a:extLst>
          </p:cNvPr>
          <p:cNvSpPr/>
          <p:nvPr/>
        </p:nvSpPr>
        <p:spPr>
          <a:xfrm>
            <a:off x="6286500" y="2224088"/>
            <a:ext cx="3670300" cy="1833330"/>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Rectangle 36">
            <a:extLst>
              <a:ext uri="{FF2B5EF4-FFF2-40B4-BE49-F238E27FC236}">
                <a16:creationId xmlns:a16="http://schemas.microsoft.com/office/drawing/2014/main" id="{F14899A8-D7F4-C54B-BF78-DC05E8746CB3}"/>
              </a:ext>
            </a:extLst>
          </p:cNvPr>
          <p:cNvSpPr/>
          <p:nvPr/>
        </p:nvSpPr>
        <p:spPr>
          <a:xfrm>
            <a:off x="6286500" y="4318416"/>
            <a:ext cx="3670300" cy="127679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8" name="TextBox 37">
            <a:extLst>
              <a:ext uri="{FF2B5EF4-FFF2-40B4-BE49-F238E27FC236}">
                <a16:creationId xmlns:a16="http://schemas.microsoft.com/office/drawing/2014/main" id="{65E5FDA0-1F1F-1C44-86EC-26528E83089A}"/>
              </a:ext>
            </a:extLst>
          </p:cNvPr>
          <p:cNvSpPr txBox="1"/>
          <p:nvPr/>
        </p:nvSpPr>
        <p:spPr>
          <a:xfrm>
            <a:off x="6400800" y="2447781"/>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39" name="TextBox 38">
            <a:extLst>
              <a:ext uri="{FF2B5EF4-FFF2-40B4-BE49-F238E27FC236}">
                <a16:creationId xmlns:a16="http://schemas.microsoft.com/office/drawing/2014/main" id="{60BCAA95-70A5-4E4E-9746-21E204249D8B}"/>
              </a:ext>
            </a:extLst>
          </p:cNvPr>
          <p:cNvSpPr txBox="1"/>
          <p:nvPr/>
        </p:nvSpPr>
        <p:spPr>
          <a:xfrm>
            <a:off x="6400800" y="4390881"/>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40" name="Rectangle 39">
            <a:extLst>
              <a:ext uri="{FF2B5EF4-FFF2-40B4-BE49-F238E27FC236}">
                <a16:creationId xmlns:a16="http://schemas.microsoft.com/office/drawing/2014/main" id="{0D086C16-3885-A843-AE9E-6D4AEC9B2EB5}"/>
              </a:ext>
            </a:extLst>
          </p:cNvPr>
          <p:cNvSpPr/>
          <p:nvPr/>
        </p:nvSpPr>
        <p:spPr>
          <a:xfrm>
            <a:off x="6286500" y="2224316"/>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1" name="Rectangle 40">
            <a:extLst>
              <a:ext uri="{FF2B5EF4-FFF2-40B4-BE49-F238E27FC236}">
                <a16:creationId xmlns:a16="http://schemas.microsoft.com/office/drawing/2014/main" id="{CF4342F1-FE8F-1D48-A674-FB0B19C27654}"/>
              </a:ext>
            </a:extLst>
          </p:cNvPr>
          <p:cNvSpPr/>
          <p:nvPr/>
        </p:nvSpPr>
        <p:spPr>
          <a:xfrm>
            <a:off x="6286500" y="4218508"/>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2" name="TextBox 41">
            <a:extLst>
              <a:ext uri="{FF2B5EF4-FFF2-40B4-BE49-F238E27FC236}">
                <a16:creationId xmlns:a16="http://schemas.microsoft.com/office/drawing/2014/main" id="{690369FA-3092-5547-9120-641A3B9330E6}"/>
              </a:ext>
            </a:extLst>
          </p:cNvPr>
          <p:cNvSpPr txBox="1"/>
          <p:nvPr/>
        </p:nvSpPr>
        <p:spPr>
          <a:xfrm>
            <a:off x="6395734" y="2802795"/>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Hold Shift down while resizing.</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the resource icon text color when using a dark background.</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alternate light-</a:t>
            </a:r>
            <a:r>
              <a:rPr lang="en-US" sz="1400" dirty="0" err="1">
                <a:solidFill>
                  <a:schemeClr val="bg1"/>
                </a:solidFill>
                <a:latin typeface="Arial" panose="020B0604020202020204" pitchFamily="34" charset="0"/>
                <a:cs typeface="Arial" panose="020B0604020202020204" pitchFamily="34" charset="0"/>
              </a:rPr>
              <a:t>bg</a:t>
            </a:r>
            <a:r>
              <a:rPr lang="en-US" sz="1400" dirty="0">
                <a:solidFill>
                  <a:schemeClr val="bg1"/>
                </a:solidFill>
                <a:latin typeface="Arial" panose="020B0604020202020204" pitchFamily="34" charset="0"/>
                <a:cs typeface="Arial" panose="020B0604020202020204" pitchFamily="34" charset="0"/>
              </a:rPr>
              <a:t> service icon when appropriate.</a:t>
            </a:r>
          </a:p>
        </p:txBody>
      </p:sp>
      <p:sp>
        <p:nvSpPr>
          <p:cNvPr id="43" name="TextBox 42">
            <a:extLst>
              <a:ext uri="{FF2B5EF4-FFF2-40B4-BE49-F238E27FC236}">
                <a16:creationId xmlns:a16="http://schemas.microsoft.com/office/drawing/2014/main" id="{4AE0F103-6C84-984C-AE1A-B0F0EC8D087B}"/>
              </a:ext>
            </a:extLst>
          </p:cNvPr>
          <p:cNvSpPr txBox="1"/>
          <p:nvPr/>
        </p:nvSpPr>
        <p:spPr>
          <a:xfrm>
            <a:off x="6395734" y="4788758"/>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Crop service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Flip or rotate icons.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333963046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Graphic 21">
            <a:extLst>
              <a:ext uri="{FF2B5EF4-FFF2-40B4-BE49-F238E27FC236}">
                <a16:creationId xmlns:a16="http://schemas.microsoft.com/office/drawing/2014/main" id="{916EE47A-0A5B-D241-A7DE-707C70D36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1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Graphic 18">
            <a:extLst>
              <a:ext uri="{FF2B5EF4-FFF2-40B4-BE49-F238E27FC236}">
                <a16:creationId xmlns:a16="http://schemas.microsoft.com/office/drawing/2014/main" id="{38AC961A-9071-BA4D-B3F5-9AFF16970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Graphic 8">
            <a:extLst>
              <a:ext uri="{FF2B5EF4-FFF2-40B4-BE49-F238E27FC236}">
                <a16:creationId xmlns:a16="http://schemas.microsoft.com/office/drawing/2014/main" id="{A7E7B7DA-6B59-8A48-BF95-5C345DFF9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3" name="Footer Placeholder 2">
            <a:extLst>
              <a:ext uri="{FF2B5EF4-FFF2-40B4-BE49-F238E27FC236}">
                <a16:creationId xmlns:a16="http://schemas.microsoft.com/office/drawing/2014/main" id="{C4B1ED27-B640-DE4C-B88F-03F633A573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1014" name="Slide Number Placeholder 3">
            <a:extLst>
              <a:ext uri="{FF2B5EF4-FFF2-40B4-BE49-F238E27FC236}">
                <a16:creationId xmlns:a16="http://schemas.microsoft.com/office/drawing/2014/main" id="{AA8640D4-087E-B444-9DF5-FB747873613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275131E-0873-BE4B-B75A-39EB913931AA}" type="slidenum">
              <a:rPr lang="en-US" altLang="en-US" smtClean="0">
                <a:solidFill>
                  <a:schemeClr val="bg1"/>
                </a:solidFill>
                <a:latin typeface="Arial" panose="020B0604020202020204" pitchFamily="34" charset="0"/>
              </a:rPr>
              <a:pPr fontAlgn="base">
                <a:spcBef>
                  <a:spcPct val="0"/>
                </a:spcBef>
                <a:spcAft>
                  <a:spcPct val="0"/>
                </a:spcAft>
              </a:pPr>
              <a:t>140</a:t>
            </a:fld>
            <a:endParaRPr lang="en-US" altLang="en-US" dirty="0">
              <a:solidFill>
                <a:schemeClr val="bg1"/>
              </a:solidFill>
              <a:latin typeface="Arial" panose="020B0604020202020204" pitchFamily="34" charset="0"/>
            </a:endParaRPr>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eaLnBrk="1" hangingPunct="1"/>
            <a:r>
              <a:rPr lang="en-US" altLang="en-US" dirty="0"/>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p:txBody>
          <a:bodyPr/>
          <a:lstStyle/>
          <a:p>
            <a:pPr eaLnBrk="1" hangingPunct="1"/>
            <a:r>
              <a:rPr lang="en-US" altLang="en-US" dirty="0"/>
              <a:t>2/5</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17" name="TextBox 11">
            <a:extLst>
              <a:ext uri="{FF2B5EF4-FFF2-40B4-BE49-F238E27FC236}">
                <a16:creationId xmlns:a16="http://schemas.microsoft.com/office/drawing/2014/main" id="{A8C4428E-3B6B-EE4B-86D9-0C4BF4DDC3A0}"/>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sp>
        <p:nvSpPr>
          <p:cNvPr id="171018" name="TextBox 12">
            <a:extLst>
              <a:ext uri="{FF2B5EF4-FFF2-40B4-BE49-F238E27FC236}">
                <a16:creationId xmlns:a16="http://schemas.microsoft.com/office/drawing/2014/main" id="{47F81941-E065-2E4A-B954-D8477E4AE569}"/>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1021" name="TextBox 15">
            <a:extLst>
              <a:ext uri="{FF2B5EF4-FFF2-40B4-BE49-F238E27FC236}">
                <a16:creationId xmlns:a16="http://schemas.microsoft.com/office/drawing/2014/main" id="{00036460-F89C-A140-B65B-79FECA1016E7}"/>
              </a:ext>
            </a:extLst>
          </p:cNvPr>
          <p:cNvSpPr txBox="1">
            <a:spLocks noChangeArrowheads="1"/>
          </p:cNvSpPr>
          <p:nvPr/>
        </p:nvSpPr>
        <p:spPr bwMode="auto">
          <a:xfrm>
            <a:off x="909721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CloudEndure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Disaster Recovery</a:t>
            </a:r>
          </a:p>
        </p:txBody>
      </p:sp>
      <p:sp>
        <p:nvSpPr>
          <p:cNvPr id="171022" name="TextBox 16">
            <a:extLst>
              <a:ext uri="{FF2B5EF4-FFF2-40B4-BE49-F238E27FC236}">
                <a16:creationId xmlns:a16="http://schemas.microsoft.com/office/drawing/2014/main" id="{82008BFB-C29A-764F-AE60-207E68BAC1DD}"/>
              </a:ext>
            </a:extLst>
          </p:cNvPr>
          <p:cNvSpPr txBox="1">
            <a:spLocks noChangeArrowheads="1"/>
          </p:cNvSpPr>
          <p:nvPr/>
        </p:nvSpPr>
        <p:spPr bwMode="auto">
          <a:xfrm>
            <a:off x="5062125" y="3279775"/>
            <a:ext cx="11485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3" name="Graphic 17">
            <a:extLst>
              <a:ext uri="{FF2B5EF4-FFF2-40B4-BE49-F238E27FC236}">
                <a16:creationId xmlns:a16="http://schemas.microsoft.com/office/drawing/2014/main" id="{74E8D842-9A63-3B48-8933-013E4B938AB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133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4" name="TextBox 22">
            <a:extLst>
              <a:ext uri="{FF2B5EF4-FFF2-40B4-BE49-F238E27FC236}">
                <a16:creationId xmlns:a16="http://schemas.microsoft.com/office/drawing/2014/main" id="{E551359B-F487-AC4C-B2B7-A906A77A3BE7}"/>
              </a:ext>
            </a:extLst>
          </p:cNvPr>
          <p:cNvSpPr txBox="1">
            <a:spLocks noChangeArrowheads="1"/>
          </p:cNvSpPr>
          <p:nvPr/>
        </p:nvSpPr>
        <p:spPr bwMode="auto">
          <a:xfrm>
            <a:off x="2792171" y="3279775"/>
            <a:ext cx="114939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pic>
        <p:nvPicPr>
          <p:cNvPr id="171025" name="Graphic 23">
            <a:extLst>
              <a:ext uri="{FF2B5EF4-FFF2-40B4-BE49-F238E27FC236}">
                <a16:creationId xmlns:a16="http://schemas.microsoft.com/office/drawing/2014/main" id="{1F204EEC-6C6C-DC46-89E9-4B0097EE314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11500"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36614"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6819900"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7" name="Footer Placeholder 2">
            <a:extLst>
              <a:ext uri="{FF2B5EF4-FFF2-40B4-BE49-F238E27FC236}">
                <a16:creationId xmlns:a16="http://schemas.microsoft.com/office/drawing/2014/main" id="{C1613C8D-08C8-A34C-BAEA-A0B1314CF7F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2038" name="Slide Number Placeholder 3">
            <a:extLst>
              <a:ext uri="{FF2B5EF4-FFF2-40B4-BE49-F238E27FC236}">
                <a16:creationId xmlns:a16="http://schemas.microsoft.com/office/drawing/2014/main" id="{D1F4F1DB-6A2C-404D-A0E0-60E330D714A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D1D79C-0A10-024E-9D0E-7CEADF5E2153}" type="slidenum">
              <a:rPr lang="en-US" altLang="en-US" smtClean="0">
                <a:solidFill>
                  <a:schemeClr val="bg1"/>
                </a:solidFill>
                <a:latin typeface="Arial" panose="020B0604020202020204" pitchFamily="34" charset="0"/>
              </a:rPr>
              <a:pPr fontAlgn="base">
                <a:spcBef>
                  <a:spcPct val="0"/>
                </a:spcBef>
                <a:spcAft>
                  <a:spcPct val="0"/>
                </a:spcAft>
              </a:pPr>
              <a:t>141</a:t>
            </a:fld>
            <a:endParaRPr lang="en-US" altLang="en-US" dirty="0">
              <a:solidFill>
                <a:schemeClr val="bg1"/>
              </a:solidFill>
              <a:latin typeface="Arial" panose="020B0604020202020204" pitchFamily="34" charset="0"/>
            </a:endParaRPr>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eaLnBrk="1" hangingPunct="1"/>
            <a:r>
              <a:rPr lang="en-US" altLang="en-US" dirty="0"/>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p:txBody>
          <a:bodyPr/>
          <a:lstStyle/>
          <a:p>
            <a:pPr eaLnBrk="1" hangingPunct="1"/>
            <a:r>
              <a:rPr lang="en-US" altLang="en-US" dirty="0"/>
              <a:t>3/5</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2" name="Graphic 22">
            <a:extLst>
              <a:ext uri="{FF2B5EF4-FFF2-40B4-BE49-F238E27FC236}">
                <a16:creationId xmlns:a16="http://schemas.microsoft.com/office/drawing/2014/main" id="{B9F826C9-6D73-D04B-A499-242196C9B1B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144112"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3" name="Graphic 7">
            <a:extLst>
              <a:ext uri="{FF2B5EF4-FFF2-40B4-BE49-F238E27FC236}">
                <a16:creationId xmlns:a16="http://schemas.microsoft.com/office/drawing/2014/main" id="{414CBD39-16E9-194C-A571-52EF829CD33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982429"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142</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4/5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420081" y="4652963"/>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278323" y="4660900"/>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004196" y="4667250"/>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398371"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Bucket</a:t>
            </a:r>
          </a:p>
        </p:txBody>
      </p:sp>
      <p:pic>
        <p:nvPicPr>
          <p:cNvPr id="173075" name="Graphic 6">
            <a:extLst>
              <a:ext uri="{FF2B5EF4-FFF2-40B4-BE49-F238E27FC236}">
                <a16:creationId xmlns:a16="http://schemas.microsoft.com/office/drawing/2014/main" id="{AEC646D1-481C-C84A-A7E5-4AD4D3C14C3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78203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6" name="Graphic 14">
            <a:extLst>
              <a:ext uri="{FF2B5EF4-FFF2-40B4-BE49-F238E27FC236}">
                <a16:creationId xmlns:a16="http://schemas.microsoft.com/office/drawing/2014/main" id="{3B6C367A-DF0B-4145-BC22-1066579E478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7" name="Graphic 31">
            <a:extLst>
              <a:ext uri="{FF2B5EF4-FFF2-40B4-BE49-F238E27FC236}">
                <a16:creationId xmlns:a16="http://schemas.microsoft.com/office/drawing/2014/main" id="{5E4317A3-C947-2E4A-BF3D-D754AD5BF36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820746"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8" name="Graphic 55">
            <a:extLst>
              <a:ext uri="{FF2B5EF4-FFF2-40B4-BE49-F238E27FC236}">
                <a16:creationId xmlns:a16="http://schemas.microsoft.com/office/drawing/2014/main" id="{7AEBBED3-4440-6245-BB04-D8EC6975BA07}"/>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9629161"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79" name="Graphic 57">
            <a:extLst>
              <a:ext uri="{FF2B5EF4-FFF2-40B4-BE49-F238E27FC236}">
                <a16:creationId xmlns:a16="http://schemas.microsoft.com/office/drawing/2014/main" id="{BFF1F532-E8CB-AF40-96DD-2A4983EBDE3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46747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732149"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13422" y="4675188"/>
            <a:ext cx="13827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173085" name="Graphic 56">
            <a:extLst>
              <a:ext uri="{FF2B5EF4-FFF2-40B4-BE49-F238E27FC236}">
                <a16:creationId xmlns:a16="http://schemas.microsoft.com/office/drawing/2014/main" id="{5DD6D001-66E7-6449-80B8-35D7925A033B}"/>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144112"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86" name="Graphic 58">
            <a:extLst>
              <a:ext uri="{FF2B5EF4-FFF2-40B4-BE49-F238E27FC236}">
                <a16:creationId xmlns:a16="http://schemas.microsoft.com/office/drawing/2014/main" id="{1BE6FABE-B7D3-D644-8C82-9A4C3A4BCA35}"/>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982429"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116640" y="3259138"/>
            <a:ext cx="11588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842245" y="3265488"/>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0813" y="3267075"/>
            <a:ext cx="12080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173091" name="Graphic 63">
            <a:extLst>
              <a:ext uri="{FF2B5EF4-FFF2-40B4-BE49-F238E27FC236}">
                <a16:creationId xmlns:a16="http://schemas.microsoft.com/office/drawing/2014/main" id="{9B0E541F-A9E3-5346-935C-401DF5B62E4D}"/>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65906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2" name="Graphic 64">
            <a:extLst>
              <a:ext uri="{FF2B5EF4-FFF2-40B4-BE49-F238E27FC236}">
                <a16:creationId xmlns:a16="http://schemas.microsoft.com/office/drawing/2014/main" id="{501032CA-F935-3943-8599-BD59642BDB88}"/>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820746"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3" name="Graphic 65">
            <a:extLst>
              <a:ext uri="{FF2B5EF4-FFF2-40B4-BE49-F238E27FC236}">
                <a16:creationId xmlns:a16="http://schemas.microsoft.com/office/drawing/2014/main" id="{2C253DCA-88F9-CA47-B245-C275139D7426}"/>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467478"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94" name="Graphic 66">
            <a:extLst>
              <a:ext uri="{FF2B5EF4-FFF2-40B4-BE49-F238E27FC236}">
                <a16:creationId xmlns:a16="http://schemas.microsoft.com/office/drawing/2014/main" id="{27A2FBEB-B16D-5C48-AABF-654B9E138990}"/>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305795"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794488" y="3267075"/>
            <a:ext cx="11588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495596" y="3273425"/>
            <a:ext cx="1384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9279916" y="3259138"/>
            <a:ext cx="1158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46" name="Graphic 65">
            <a:extLst>
              <a:ext uri="{FF2B5EF4-FFF2-40B4-BE49-F238E27FC236}">
                <a16:creationId xmlns:a16="http://schemas.microsoft.com/office/drawing/2014/main" id="{3920B555-0938-B549-A925-3D61C093172C}"/>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626353" y="28120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2">
            <a:extLst>
              <a:ext uri="{FF2B5EF4-FFF2-40B4-BE49-F238E27FC236}">
                <a16:creationId xmlns:a16="http://schemas.microsoft.com/office/drawing/2014/main" id="{7EAB76C7-5DDD-2E40-987C-E80BEAD25CD8}"/>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322238" y="420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6910275" y="4668838"/>
            <a:ext cx="12906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4101616C-1788-9247-B1E2-CCF3D60EC57A}"/>
              </a:ext>
            </a:extLst>
          </p:cNvPr>
          <p:cNvSpPr txBox="1">
            <a:spLocks noChangeArrowheads="1"/>
          </p:cNvSpPr>
          <p:nvPr/>
        </p:nvSpPr>
        <p:spPr bwMode="auto">
          <a:xfrm>
            <a:off x="3751263" y="5599373"/>
            <a:ext cx="17884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562D57A2-CA3D-F44D-83C7-65747B909A0C}"/>
              </a:ext>
            </a:extLst>
          </p:cNvPr>
          <p:cNvSpPr txBox="1">
            <a:spLocks noChangeArrowheads="1"/>
          </p:cNvSpPr>
          <p:nvPr/>
        </p:nvSpPr>
        <p:spPr bwMode="auto">
          <a:xfrm>
            <a:off x="2190750" y="5605723"/>
            <a:ext cx="138271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a:t>
            </a:r>
          </a:p>
        </p:txBody>
      </p:sp>
      <p:pic>
        <p:nvPicPr>
          <p:cNvPr id="41" name="Graphic 14">
            <a:extLst>
              <a:ext uri="{FF2B5EF4-FFF2-40B4-BE49-F238E27FC236}">
                <a16:creationId xmlns:a16="http://schemas.microsoft.com/office/drawing/2014/main" id="{EB3DBFEE-3051-F44F-8149-413C63FCF221}"/>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9063"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31">
            <a:extLst>
              <a:ext uri="{FF2B5EF4-FFF2-40B4-BE49-F238E27FC236}">
                <a16:creationId xmlns:a16="http://schemas.microsoft.com/office/drawing/2014/main" id="{BB1402BC-7882-1243-885A-7A6B3465DD0C}"/>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423378" y="5132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6" name="Footer Placeholder 2">
            <a:extLst>
              <a:ext uri="{FF2B5EF4-FFF2-40B4-BE49-F238E27FC236}">
                <a16:creationId xmlns:a16="http://schemas.microsoft.com/office/drawing/2014/main" id="{D73A059D-BC13-104C-A6A7-008AF7C5D09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73067" name="Slide Number Placeholder 3">
            <a:extLst>
              <a:ext uri="{FF2B5EF4-FFF2-40B4-BE49-F238E27FC236}">
                <a16:creationId xmlns:a16="http://schemas.microsoft.com/office/drawing/2014/main" id="{4454E204-8030-6E42-A468-40E5DB0D175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51BC54-F435-D14F-B350-82C5DE507B1F}" type="slidenum">
              <a:rPr lang="en-US" altLang="en-US" smtClean="0">
                <a:solidFill>
                  <a:schemeClr val="bg1"/>
                </a:solidFill>
                <a:latin typeface="Arial" panose="020B0604020202020204" pitchFamily="34" charset="0"/>
              </a:rPr>
              <a:pPr fontAlgn="base">
                <a:spcBef>
                  <a:spcPct val="0"/>
                </a:spcBef>
                <a:spcAft>
                  <a:spcPct val="0"/>
                </a:spcAft>
              </a:pPr>
              <a:t>143</a:t>
            </a:fld>
            <a:endParaRPr lang="en-US" altLang="en-US" dirty="0">
              <a:solidFill>
                <a:schemeClr val="bg1"/>
              </a:solidFill>
              <a:latin typeface="Arial" panose="020B0604020202020204" pitchFamily="34" charset="0"/>
            </a:endParaRPr>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dirty="0"/>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dirty="0"/>
              <a:t>5/5</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pic>
        <p:nvPicPr>
          <p:cNvPr id="19" name="Graphic 37">
            <a:extLst>
              <a:ext uri="{FF2B5EF4-FFF2-40B4-BE49-F238E27FC236}">
                <a16:creationId xmlns:a16="http://schemas.microsoft.com/office/drawing/2014/main" id="{AB0E6A00-11EA-4143-A96D-C1BEA01FD1D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2177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9">
            <a:extLst>
              <a:ext uri="{FF2B5EF4-FFF2-40B4-BE49-F238E27FC236}">
                <a16:creationId xmlns:a16="http://schemas.microsoft.com/office/drawing/2014/main" id="{BAB1026B-6632-7C44-B407-3AD937031FF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861322"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936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Graphic 7">
            <a:extLst>
              <a:ext uri="{FF2B5EF4-FFF2-40B4-BE49-F238E27FC236}">
                <a16:creationId xmlns:a16="http://schemas.microsoft.com/office/drawing/2014/main" id="{2BB83259-FD48-4F4A-8B48-6D10C5193E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Footer Placeholder 2">
            <a:extLst>
              <a:ext uri="{FF2B5EF4-FFF2-40B4-BE49-F238E27FC236}">
                <a16:creationId xmlns:a16="http://schemas.microsoft.com/office/drawing/2014/main" id="{75A65109-73AA-674F-A38D-A4782408EF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8852" name="Slide Number Placeholder 3">
            <a:extLst>
              <a:ext uri="{FF2B5EF4-FFF2-40B4-BE49-F238E27FC236}">
                <a16:creationId xmlns:a16="http://schemas.microsoft.com/office/drawing/2014/main" id="{71EA575B-3DCE-6848-A40E-759508CCC9A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0124F15-4271-1E48-B546-391977532E3A}" type="slidenum">
              <a:rPr lang="en-US" altLang="en-US" smtClean="0">
                <a:solidFill>
                  <a:schemeClr val="bg1"/>
                </a:solidFill>
                <a:latin typeface="Arial" panose="020B0604020202020204" pitchFamily="34" charset="0"/>
              </a:rPr>
              <a:pPr fontAlgn="base">
                <a:spcBef>
                  <a:spcPct val="0"/>
                </a:spcBef>
                <a:spcAft>
                  <a:spcPct val="0"/>
                </a:spcAft>
              </a:pPr>
              <a:t>144</a:t>
            </a:fld>
            <a:endParaRPr lang="en-US" altLang="en-US" dirty="0">
              <a:solidFill>
                <a:schemeClr val="bg1"/>
              </a:solidFill>
              <a:latin typeface="Arial" panose="020B0604020202020204" pitchFamily="34" charset="0"/>
            </a:endParaRPr>
          </a:p>
        </p:txBody>
      </p:sp>
      <p:sp>
        <p:nvSpPr>
          <p:cNvPr id="78850" name="Title 1">
            <a:extLst>
              <a:ext uri="{FF2B5EF4-FFF2-40B4-BE49-F238E27FC236}">
                <a16:creationId xmlns:a16="http://schemas.microsoft.com/office/drawing/2014/main" id="{D6F4937F-5207-F542-B582-B07CA29AB020}"/>
              </a:ext>
            </a:extLst>
          </p:cNvPr>
          <p:cNvSpPr>
            <a:spLocks noGrp="1" noChangeArrowheads="1"/>
          </p:cNvSpPr>
          <p:nvPr>
            <p:ph type="ctrTitle"/>
          </p:nvPr>
        </p:nvSpPr>
        <p:spPr/>
        <p:txBody>
          <a:bodyPr/>
          <a:lstStyle/>
          <a:p>
            <a:pPr eaLnBrk="1" hangingPunct="1"/>
            <a:r>
              <a:rPr lang="en-US" altLang="en-US" dirty="0"/>
              <a:t>VR &amp; AR</a:t>
            </a:r>
          </a:p>
        </p:txBody>
      </p:sp>
      <p:sp>
        <p:nvSpPr>
          <p:cNvPr id="78853" name="Title 3">
            <a:extLst>
              <a:ext uri="{FF2B5EF4-FFF2-40B4-BE49-F238E27FC236}">
                <a16:creationId xmlns:a16="http://schemas.microsoft.com/office/drawing/2014/main" id="{000486F1-4126-AD47-97B6-42913578E5B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Graphic 7">
            <a:extLst>
              <a:ext uri="{FF2B5EF4-FFF2-40B4-BE49-F238E27FC236}">
                <a16:creationId xmlns:a16="http://schemas.microsoft.com/office/drawing/2014/main" id="{446F8F1A-F92F-654B-8B76-A2F76ECCD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Footer Placeholder 2">
            <a:extLst>
              <a:ext uri="{FF2B5EF4-FFF2-40B4-BE49-F238E27FC236}">
                <a16:creationId xmlns:a16="http://schemas.microsoft.com/office/drawing/2014/main" id="{E2366662-4823-3B43-850E-3ECB456D7F8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9876" name="Slide Number Placeholder 3">
            <a:extLst>
              <a:ext uri="{FF2B5EF4-FFF2-40B4-BE49-F238E27FC236}">
                <a16:creationId xmlns:a16="http://schemas.microsoft.com/office/drawing/2014/main" id="{D31C5522-E8F0-8D4A-8A06-1CA73131691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1EA1CC-F470-C744-9869-6151F50C9F82}" type="slidenum">
              <a:rPr lang="en-US" altLang="en-US" smtClean="0">
                <a:solidFill>
                  <a:schemeClr val="bg1"/>
                </a:solidFill>
                <a:latin typeface="Arial" panose="020B0604020202020204" pitchFamily="34" charset="0"/>
              </a:rPr>
              <a:pPr fontAlgn="base">
                <a:spcBef>
                  <a:spcPct val="0"/>
                </a:spcBef>
                <a:spcAft>
                  <a:spcPct val="0"/>
                </a:spcAft>
              </a:pPr>
              <a:t>145</a:t>
            </a:fld>
            <a:endParaRPr lang="en-US" altLang="en-US" dirty="0">
              <a:solidFill>
                <a:schemeClr val="bg1"/>
              </a:solidFill>
              <a:latin typeface="Arial" panose="020B0604020202020204" pitchFamily="34" charset="0"/>
            </a:endParaRPr>
          </a:p>
        </p:txBody>
      </p:sp>
      <p:sp>
        <p:nvSpPr>
          <p:cNvPr id="79874" name="Title 1">
            <a:extLst>
              <a:ext uri="{FF2B5EF4-FFF2-40B4-BE49-F238E27FC236}">
                <a16:creationId xmlns:a16="http://schemas.microsoft.com/office/drawing/2014/main" id="{87EB555D-F7D6-6444-9AA2-DDB56E4F6B41}"/>
              </a:ext>
            </a:extLst>
          </p:cNvPr>
          <p:cNvSpPr>
            <a:spLocks noGrp="1" noChangeArrowheads="1"/>
          </p:cNvSpPr>
          <p:nvPr>
            <p:ph type="title"/>
          </p:nvPr>
        </p:nvSpPr>
        <p:spPr/>
        <p:txBody>
          <a:bodyPr/>
          <a:lstStyle/>
          <a:p>
            <a:pPr eaLnBrk="1" hangingPunct="1"/>
            <a:r>
              <a:rPr lang="en-US" altLang="en-US" dirty="0"/>
              <a:t>VR &amp; AR</a:t>
            </a:r>
          </a:p>
        </p:txBody>
      </p:sp>
      <p:sp>
        <p:nvSpPr>
          <p:cNvPr id="79877" name="Text Placeholder 4">
            <a:extLst>
              <a:ext uri="{FF2B5EF4-FFF2-40B4-BE49-F238E27FC236}">
                <a16:creationId xmlns:a16="http://schemas.microsoft.com/office/drawing/2014/main" id="{8332385A-BB47-D444-B8FA-5D7EA43FCE12}"/>
              </a:ext>
            </a:extLst>
          </p:cNvPr>
          <p:cNvSpPr>
            <a:spLocks noGrp="1" noChangeArrowheads="1"/>
          </p:cNvSpPr>
          <p:nvPr>
            <p:ph type="body" sz="quarter" idx="10"/>
          </p:nvPr>
        </p:nvSpPr>
        <p:spPr/>
        <p:txBody>
          <a:bodyPr/>
          <a:lstStyle/>
          <a:p>
            <a:pPr eaLnBrk="1" hangingPunct="1"/>
            <a:r>
              <a:rPr lang="en-US" altLang="en-US" dirty="0"/>
              <a:t>1/1</a:t>
            </a:r>
          </a:p>
        </p:txBody>
      </p:sp>
      <p:sp>
        <p:nvSpPr>
          <p:cNvPr id="79878" name="TextBox 9">
            <a:extLst>
              <a:ext uri="{FF2B5EF4-FFF2-40B4-BE49-F238E27FC236}">
                <a16:creationId xmlns:a16="http://schemas.microsoft.com/office/drawing/2014/main" id="{4D0182F0-1706-0043-8ED0-F017FBBB967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Sumerian</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74" name="Footer Placeholder 1">
            <a:extLst>
              <a:ext uri="{FF2B5EF4-FFF2-40B4-BE49-F238E27FC236}">
                <a16:creationId xmlns:a16="http://schemas.microsoft.com/office/drawing/2014/main" id="{66BF20BB-9986-6A40-B001-2ABD3DE47FA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3275" name="Slide Number Placeholder 2">
            <a:extLst>
              <a:ext uri="{FF2B5EF4-FFF2-40B4-BE49-F238E27FC236}">
                <a16:creationId xmlns:a16="http://schemas.microsoft.com/office/drawing/2014/main" id="{92101CDE-0FA4-3E46-BD7C-0D846E0B3A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8CDA5A-6726-7942-9C0B-F9C2364697B9}" type="slidenum">
              <a:rPr lang="en-US" altLang="en-US" smtClean="0">
                <a:solidFill>
                  <a:schemeClr val="bg1"/>
                </a:solidFill>
                <a:latin typeface="Arial" panose="020B0604020202020204" pitchFamily="34" charset="0"/>
              </a:rPr>
              <a:pPr fontAlgn="base">
                <a:spcBef>
                  <a:spcPct val="0"/>
                </a:spcBef>
                <a:spcAft>
                  <a:spcPct val="0"/>
                </a:spcAft>
              </a:pPr>
              <a:t>15</a:t>
            </a:fld>
            <a:endParaRPr lang="en-US" altLang="en-US" dirty="0">
              <a:solidFill>
                <a:schemeClr val="bg1"/>
              </a:solidFill>
              <a:latin typeface="Arial" panose="020B0604020202020204" pitchFamily="34" charset="0"/>
            </a:endParaRPr>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pPr eaLnBrk="1" hangingPunct="1"/>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sz="half" idx="4294967295"/>
          </p:nvPr>
        </p:nvSpPr>
        <p:spPr>
          <a:xfrm>
            <a:off x="241658" y="2273300"/>
            <a:ext cx="3602038" cy="3584575"/>
          </a:xfrm>
        </p:spPr>
        <p:txBody>
          <a:bodyPr/>
          <a:lstStyle/>
          <a:p>
            <a:pPr eaLnBrk="1" hangingPunct="1"/>
            <a:r>
              <a:rPr lang="en-US" altLang="en-US" sz="1800" b="1" dirty="0"/>
              <a:t>Use preset arrows</a:t>
            </a:r>
            <a:endParaRPr lang="en-US" altLang="en-US" sz="1800" dirty="0"/>
          </a:p>
          <a:p>
            <a:pPr eaLnBrk="1" hangingPunct="1"/>
            <a:r>
              <a:rPr lang="en-US" altLang="en-US" sz="1800" dirty="0"/>
              <a:t>Copy the preset arrows into your diagram to maintain the correct formatting. To edit, click on the arrow and hold down Shift.</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sz="half" idx="4294967295"/>
          </p:nvPr>
        </p:nvSpPr>
        <p:spPr>
          <a:xfrm>
            <a:off x="4308475" y="2273300"/>
            <a:ext cx="3603625" cy="3584575"/>
          </a:xfrm>
        </p:spPr>
        <p:txBody>
          <a:bodyPr rtlCol="0">
            <a:normAutofit lnSpcReduction="10000"/>
          </a:bodyPr>
          <a:lstStyle/>
          <a:p>
            <a:pPr eaLnBrk="1" fontAlgn="auto" hangingPunct="1">
              <a:spcAft>
                <a:spcPts val="0"/>
              </a:spcAft>
              <a:defRPr/>
            </a:pPr>
            <a:r>
              <a:rPr lang="en-US" sz="1800" b="1" dirty="0"/>
              <a:t>Create new arrows</a:t>
            </a:r>
          </a:p>
          <a:p>
            <a:pPr eaLnBrk="1" fontAlgn="auto" hangingPunct="1">
              <a:spcAft>
                <a:spcPts val="0"/>
              </a:spcAft>
              <a:defRPr/>
            </a:pPr>
            <a:r>
              <a:rPr lang="en-US" sz="1800" dirty="0"/>
              <a:t>Preset arrows use the “Open Arrow” in Size 4.</a:t>
            </a:r>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endParaRPr lang="en-US" sz="1800" dirty="0"/>
          </a:p>
          <a:p>
            <a:pPr eaLnBrk="1" fontAlgn="auto" hangingPunct="1">
              <a:spcAft>
                <a:spcPts val="0"/>
              </a:spcAft>
              <a:defRPr/>
            </a:pPr>
            <a:r>
              <a:rPr lang="en-US" sz="1800" b="1" dirty="0"/>
              <a:t>When in doubt, use the default</a:t>
            </a:r>
          </a:p>
          <a:p>
            <a:pPr eaLnBrk="1" fontAlgn="auto" hangingPunct="1">
              <a:spcAft>
                <a:spcPts val="0"/>
              </a:spcAft>
              <a:defRPr/>
            </a:pPr>
            <a:r>
              <a:rPr lang="en-US" sz="1800" dirty="0"/>
              <a:t>If the arrow shape that you need is not available in the sample arrows, use the default arrows.</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sz="half" idx="4294967295"/>
          </p:nvPr>
        </p:nvSpPr>
        <p:spPr>
          <a:xfrm>
            <a:off x="241658" y="1149350"/>
            <a:ext cx="11709400" cy="566391"/>
          </a:xfrm>
        </p:spPr>
        <p:txBody>
          <a:bodyPr>
            <a:normAutofit/>
          </a:bodyPr>
          <a:lstStyle/>
          <a:p>
            <a:pPr eaLnBrk="1" hangingPunct="1"/>
            <a:r>
              <a:rPr lang="en-US" altLang="en-US" sz="1800" dirty="0"/>
              <a:t>Use arrows or lines to connect parts of a diagram or to show a workflow. </a:t>
            </a:r>
          </a:p>
        </p:txBody>
      </p:sp>
      <p:grpSp>
        <p:nvGrpSpPr>
          <p:cNvPr id="30" name="Group 29">
            <a:extLst>
              <a:ext uri="{FF2B5EF4-FFF2-40B4-BE49-F238E27FC236}">
                <a16:creationId xmlns:a16="http://schemas.microsoft.com/office/drawing/2014/main" id="{CB23F55C-1BBA-F245-B72F-602FDE90F7B2}"/>
              </a:ext>
            </a:extLst>
          </p:cNvPr>
          <p:cNvGrpSpPr/>
          <p:nvPr/>
        </p:nvGrpSpPr>
        <p:grpSpPr>
          <a:xfrm>
            <a:off x="763073" y="5005953"/>
            <a:ext cx="2715389" cy="459617"/>
            <a:chOff x="379727" y="4351132"/>
            <a:chExt cx="2701110" cy="457200"/>
          </a:xfrm>
        </p:grpSpPr>
        <p:pic>
          <p:nvPicPr>
            <p:cNvPr id="31" name="Picture 30">
              <a:extLst>
                <a:ext uri="{FF2B5EF4-FFF2-40B4-BE49-F238E27FC236}">
                  <a16:creationId xmlns:a16="http://schemas.microsoft.com/office/drawing/2014/main" id="{73582441-B7E2-4E49-A932-73E80C051518}"/>
                </a:ext>
              </a:extLst>
            </p:cNvPr>
            <p:cNvPicPr>
              <a:picLocks noChangeAspect="1"/>
            </p:cNvPicPr>
            <p:nvPr/>
          </p:nvPicPr>
          <p:blipFill>
            <a:blip r:embed="rId2"/>
            <a:stretch>
              <a:fillRect/>
            </a:stretch>
          </p:blipFill>
          <p:spPr>
            <a:xfrm>
              <a:off x="379727" y="4351132"/>
              <a:ext cx="1989117" cy="457200"/>
            </a:xfrm>
            <a:prstGeom prst="rect">
              <a:avLst/>
            </a:prstGeom>
          </p:spPr>
        </p:pic>
        <p:sp>
          <p:nvSpPr>
            <p:cNvPr id="32" name="Rectangle 31">
              <a:extLst>
                <a:ext uri="{FF2B5EF4-FFF2-40B4-BE49-F238E27FC236}">
                  <a16:creationId xmlns:a16="http://schemas.microsoft.com/office/drawing/2014/main" id="{08153680-E361-E544-8C03-31C5F1323C8E}"/>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33" name="Straight Arrow Connector 32">
              <a:extLst>
                <a:ext uri="{FF2B5EF4-FFF2-40B4-BE49-F238E27FC236}">
                  <a16:creationId xmlns:a16="http://schemas.microsoft.com/office/drawing/2014/main" id="{53569FAA-F8DA-474F-9317-FC0230AB7CD9}"/>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CB9E133-8B05-684B-B93B-0122D4357D30}"/>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grpSp>
      <p:grpSp>
        <p:nvGrpSpPr>
          <p:cNvPr id="35" name="Group 34">
            <a:extLst>
              <a:ext uri="{FF2B5EF4-FFF2-40B4-BE49-F238E27FC236}">
                <a16:creationId xmlns:a16="http://schemas.microsoft.com/office/drawing/2014/main" id="{B320BFAD-D4FC-2940-B964-7B9F9E8C189B}"/>
              </a:ext>
            </a:extLst>
          </p:cNvPr>
          <p:cNvGrpSpPr/>
          <p:nvPr/>
        </p:nvGrpSpPr>
        <p:grpSpPr>
          <a:xfrm>
            <a:off x="913033" y="4083162"/>
            <a:ext cx="1645920" cy="671512"/>
            <a:chOff x="498687" y="3411643"/>
            <a:chExt cx="1645920" cy="671512"/>
          </a:xfrm>
        </p:grpSpPr>
        <p:cxnSp>
          <p:nvCxnSpPr>
            <p:cNvPr id="36" name="Straight Arrow Connector 35">
              <a:extLst>
                <a:ext uri="{FF2B5EF4-FFF2-40B4-BE49-F238E27FC236}">
                  <a16:creationId xmlns:a16="http://schemas.microsoft.com/office/drawing/2014/main" id="{6E5A4DE5-BB05-E04F-9F48-540379924AFF}"/>
                </a:ext>
              </a:extLst>
            </p:cNvPr>
            <p:cNvCxnSpPr>
              <a:cxnSpLocks/>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D25970-9C85-214C-8422-677B04042B0D}"/>
                </a:ext>
              </a:extLst>
            </p:cNvPr>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B82F3B3-4BB2-764F-A0B8-266D3217A302}"/>
                </a:ext>
              </a:extLst>
            </p:cNvPr>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36197E-085A-624C-A5E6-390C5AD6C4BB}"/>
              </a:ext>
            </a:extLst>
          </p:cNvPr>
          <p:cNvGrpSpPr/>
          <p:nvPr/>
        </p:nvGrpSpPr>
        <p:grpSpPr>
          <a:xfrm>
            <a:off x="4396528" y="3492397"/>
            <a:ext cx="1463040" cy="563402"/>
            <a:chOff x="4053622" y="2962541"/>
            <a:chExt cx="1463040" cy="563402"/>
          </a:xfrm>
        </p:grpSpPr>
        <p:cxnSp>
          <p:nvCxnSpPr>
            <p:cNvPr id="40" name="Straight Arrow Connector 39">
              <a:extLst>
                <a:ext uri="{FF2B5EF4-FFF2-40B4-BE49-F238E27FC236}">
                  <a16:creationId xmlns:a16="http://schemas.microsoft.com/office/drawing/2014/main" id="{8614A8E2-918B-444E-AE3E-0D6E9DBB133A}"/>
                </a:ext>
              </a:extLst>
            </p:cNvPr>
            <p:cNvCxnSpPr>
              <a:cxnSpLocks/>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87B5BDC-AF06-FB48-96ED-15094204A42A}"/>
                </a:ext>
              </a:extLst>
            </p:cNvPr>
            <p:cNvCxnSpPr>
              <a:cxnSpLocks/>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0BD743-19D8-854F-AD60-468C50469CC8}"/>
                </a:ext>
              </a:extLst>
            </p:cNvPr>
            <p:cNvCxnSpPr>
              <a:cxnSpLocks/>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168AEF99-A4DF-3E49-90F5-6F66CF2FCCBB}"/>
              </a:ext>
            </a:extLst>
          </p:cNvPr>
          <p:cNvSpPr txBox="1"/>
          <p:nvPr/>
        </p:nvSpPr>
        <p:spPr>
          <a:xfrm>
            <a:off x="5975619" y="33524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Default Arrow</a:t>
            </a:r>
          </a:p>
        </p:txBody>
      </p:sp>
      <p:sp>
        <p:nvSpPr>
          <p:cNvPr id="44" name="TextBox 43">
            <a:extLst>
              <a:ext uri="{FF2B5EF4-FFF2-40B4-BE49-F238E27FC236}">
                <a16:creationId xmlns:a16="http://schemas.microsoft.com/office/drawing/2014/main" id="{F31D5BD8-E8FD-4448-B41B-6E7A72D7DF3A}"/>
              </a:ext>
            </a:extLst>
          </p:cNvPr>
          <p:cNvSpPr txBox="1"/>
          <p:nvPr/>
        </p:nvSpPr>
        <p:spPr>
          <a:xfrm>
            <a:off x="5975619" y="36445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Open Arrow</a:t>
            </a:r>
          </a:p>
        </p:txBody>
      </p:sp>
      <p:sp>
        <p:nvSpPr>
          <p:cNvPr id="45" name="TextBox 44">
            <a:extLst>
              <a:ext uri="{FF2B5EF4-FFF2-40B4-BE49-F238E27FC236}">
                <a16:creationId xmlns:a16="http://schemas.microsoft.com/office/drawing/2014/main" id="{C3F131B9-88A5-374A-9059-B7BBB7108034}"/>
              </a:ext>
            </a:extLst>
          </p:cNvPr>
          <p:cNvSpPr txBox="1"/>
          <p:nvPr/>
        </p:nvSpPr>
        <p:spPr>
          <a:xfrm>
            <a:off x="5975619" y="3911213"/>
            <a:ext cx="1537425" cy="261610"/>
          </a:xfrm>
          <a:prstGeom prst="rect">
            <a:avLst/>
          </a:prstGeom>
          <a:noFill/>
        </p:spPr>
        <p:txBody>
          <a:bodyPr wrap="square" rtlCol="0">
            <a:spAutoFit/>
          </a:bodyPr>
          <a:lstStyle/>
          <a:p>
            <a:r>
              <a:rPr lang="en-US" sz="1100" dirty="0">
                <a:solidFill>
                  <a:srgbClr val="FF0000"/>
                </a:solidFill>
                <a:latin typeface="Arial" panose="020B0604020202020204" pitchFamily="34" charset="0"/>
                <a:cs typeface="Arial" panose="020B0604020202020204" pitchFamily="34" charset="0"/>
              </a:rPr>
              <a:t>+ Size 4</a:t>
            </a:r>
          </a:p>
        </p:txBody>
      </p:sp>
      <p:sp>
        <p:nvSpPr>
          <p:cNvPr id="47" name="Rectangle 46">
            <a:extLst>
              <a:ext uri="{FF2B5EF4-FFF2-40B4-BE49-F238E27FC236}">
                <a16:creationId xmlns:a16="http://schemas.microsoft.com/office/drawing/2014/main" id="{2543C29B-0AFC-BB43-8E43-167FF08320BC}"/>
              </a:ext>
            </a:extLst>
          </p:cNvPr>
          <p:cNvSpPr/>
          <p:nvPr/>
        </p:nvSpPr>
        <p:spPr>
          <a:xfrm>
            <a:off x="8255327" y="2108749"/>
            <a:ext cx="3670300" cy="175258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8" name="Rectangle 47">
            <a:extLst>
              <a:ext uri="{FF2B5EF4-FFF2-40B4-BE49-F238E27FC236}">
                <a16:creationId xmlns:a16="http://schemas.microsoft.com/office/drawing/2014/main" id="{CD86CBC4-CE8A-1E4B-9F0C-0315F931E649}"/>
              </a:ext>
            </a:extLst>
          </p:cNvPr>
          <p:cNvSpPr/>
          <p:nvPr/>
        </p:nvSpPr>
        <p:spPr>
          <a:xfrm>
            <a:off x="8255327" y="4164978"/>
            <a:ext cx="3670300" cy="145249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49" name="TextBox 48">
            <a:extLst>
              <a:ext uri="{FF2B5EF4-FFF2-40B4-BE49-F238E27FC236}">
                <a16:creationId xmlns:a16="http://schemas.microsoft.com/office/drawing/2014/main" id="{376EE48F-6CBF-1940-B793-7BEB53709A00}"/>
              </a:ext>
            </a:extLst>
          </p:cNvPr>
          <p:cNvSpPr txBox="1"/>
          <p:nvPr/>
        </p:nvSpPr>
        <p:spPr>
          <a:xfrm>
            <a:off x="8369627" y="2332443"/>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50" name="TextBox 49">
            <a:extLst>
              <a:ext uri="{FF2B5EF4-FFF2-40B4-BE49-F238E27FC236}">
                <a16:creationId xmlns:a16="http://schemas.microsoft.com/office/drawing/2014/main" id="{6181C712-2050-DC42-B280-AF41A2A8AD0E}"/>
              </a:ext>
            </a:extLst>
          </p:cNvPr>
          <p:cNvSpPr txBox="1"/>
          <p:nvPr/>
        </p:nvSpPr>
        <p:spPr>
          <a:xfrm>
            <a:off x="8369627" y="4237443"/>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51" name="Rectangle 50">
            <a:extLst>
              <a:ext uri="{FF2B5EF4-FFF2-40B4-BE49-F238E27FC236}">
                <a16:creationId xmlns:a16="http://schemas.microsoft.com/office/drawing/2014/main" id="{993E0583-1A47-624E-ACBD-C6F2BBF84076}"/>
              </a:ext>
            </a:extLst>
          </p:cNvPr>
          <p:cNvSpPr/>
          <p:nvPr/>
        </p:nvSpPr>
        <p:spPr>
          <a:xfrm>
            <a:off x="8255327" y="2108978"/>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2" name="Rectangle 51">
            <a:extLst>
              <a:ext uri="{FF2B5EF4-FFF2-40B4-BE49-F238E27FC236}">
                <a16:creationId xmlns:a16="http://schemas.microsoft.com/office/drawing/2014/main" id="{B089D7D5-F8C1-B947-A256-26AA18728FF1}"/>
              </a:ext>
            </a:extLst>
          </p:cNvPr>
          <p:cNvSpPr/>
          <p:nvPr/>
        </p:nvSpPr>
        <p:spPr>
          <a:xfrm>
            <a:off x="8255327"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TextBox 52">
            <a:extLst>
              <a:ext uri="{FF2B5EF4-FFF2-40B4-BE49-F238E27FC236}">
                <a16:creationId xmlns:a16="http://schemas.microsoft.com/office/drawing/2014/main" id="{63B6C0EA-E20C-C942-942C-281E34EC397B}"/>
              </a:ext>
            </a:extLst>
          </p:cNvPr>
          <p:cNvSpPr txBox="1"/>
          <p:nvPr/>
        </p:nvSpPr>
        <p:spPr>
          <a:xfrm>
            <a:off x="8364561"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the preset arrow provided in the Elements section.</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straight lines and right angles to connect objects.</a:t>
            </a:r>
          </a:p>
        </p:txBody>
      </p:sp>
      <p:sp>
        <p:nvSpPr>
          <p:cNvPr id="54" name="TextBox 53">
            <a:extLst>
              <a:ext uri="{FF2B5EF4-FFF2-40B4-BE49-F238E27FC236}">
                <a16:creationId xmlns:a16="http://schemas.microsoft.com/office/drawing/2014/main" id="{BBB1F11D-9A17-7B4B-A95F-C16384FC2847}"/>
              </a:ext>
            </a:extLst>
          </p:cNvPr>
          <p:cNvSpPr txBox="1"/>
          <p:nvPr/>
        </p:nvSpPr>
        <p:spPr>
          <a:xfrm>
            <a:off x="8364561"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Create diagonal lines.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148310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95" name="Footer Placeholder 3">
            <a:extLst>
              <a:ext uri="{FF2B5EF4-FFF2-40B4-BE49-F238E27FC236}">
                <a16:creationId xmlns:a16="http://schemas.microsoft.com/office/drawing/2014/main" id="{82D3DDE4-80BB-134A-BA90-B04AAF6F65B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4296" name="Slide Number Placeholder 4">
            <a:extLst>
              <a:ext uri="{FF2B5EF4-FFF2-40B4-BE49-F238E27FC236}">
                <a16:creationId xmlns:a16="http://schemas.microsoft.com/office/drawing/2014/main" id="{7B3FDDA6-1B80-854A-BE60-ADC5914B144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3E9CF66-E419-EC44-8B84-1D0ECF587126}" type="slidenum">
              <a:rPr lang="en-US" altLang="en-US" smtClean="0">
                <a:solidFill>
                  <a:schemeClr val="bg1"/>
                </a:solidFill>
                <a:latin typeface="Arial" panose="020B0604020202020204" pitchFamily="34" charset="0"/>
              </a:rPr>
              <a:pPr fontAlgn="base">
                <a:spcBef>
                  <a:spcPct val="0"/>
                </a:spcBef>
                <a:spcAft>
                  <a:spcPct val="0"/>
                </a:spcAft>
              </a:pPr>
              <a:t>16</a:t>
            </a:fld>
            <a:endParaRPr lang="en-US" altLang="en-US" dirty="0">
              <a:solidFill>
                <a:schemeClr val="bg1"/>
              </a:solidFill>
              <a:latin typeface="Arial" panose="020B0604020202020204" pitchFamily="34" charset="0"/>
            </a:endParaRPr>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Text boxes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sz="half" idx="4294967295"/>
          </p:nvPr>
        </p:nvSpPr>
        <p:spPr>
          <a:xfrm>
            <a:off x="241300" y="2133600"/>
            <a:ext cx="7656513" cy="3584575"/>
          </a:xfrm>
        </p:spPr>
        <p:txBody>
          <a:bodyPr/>
          <a:lstStyle/>
          <a:p>
            <a:pPr eaLnBrk="1" hangingPunct="1"/>
            <a:r>
              <a:rPr lang="en-US" altLang="en-US" sz="1400" b="1" dirty="0"/>
              <a:t>Name wrapping and line breaks</a:t>
            </a:r>
          </a:p>
          <a:p>
            <a:pPr eaLnBrk="1" hangingPunct="1"/>
            <a:r>
              <a:rPr lang="en-US" altLang="en-US" sz="1400" dirty="0"/>
              <a:t>AWS service names should fit on one or two lines. AWS or Amazon should always be accompanied by the service name. Lines should never break mid-word.</a:t>
            </a:r>
          </a:p>
          <a:p>
            <a:pPr eaLnBrk="1" hangingPunct="1"/>
            <a:endParaRPr lang="en-US" altLang="en-US" sz="1400" dirty="0"/>
          </a:p>
          <a:p>
            <a:pPr eaLnBrk="1" hangingPunct="1"/>
            <a:endParaRPr lang="en-US" altLang="en-US" sz="1400" dirty="0"/>
          </a:p>
          <a:p>
            <a:pPr eaLnBrk="1" hangingPunct="1"/>
            <a:endParaRPr lang="en-US" altLang="en-US" sz="1400" dirty="0"/>
          </a:p>
          <a:p>
            <a:pPr eaLnBrk="1" hangingPunct="1"/>
            <a:endParaRPr lang="en-US" altLang="en-US" sz="1400" b="1" dirty="0"/>
          </a:p>
          <a:p>
            <a:pPr eaLnBrk="1" hangingPunct="1"/>
            <a:endParaRPr lang="en-US" altLang="en-US" sz="1400" b="1" dirty="0"/>
          </a:p>
          <a:p>
            <a:pPr eaLnBrk="1" hangingPunct="1"/>
            <a:endParaRPr lang="en-US" altLang="en-US" sz="1400" b="1" dirty="0"/>
          </a:p>
          <a:p>
            <a:pPr eaLnBrk="1" hangingPunct="1"/>
            <a:r>
              <a:rPr lang="en-US" altLang="en-US" sz="1400" b="1" dirty="0"/>
              <a:t>Short forms</a:t>
            </a:r>
          </a:p>
          <a:p>
            <a:pPr eaLnBrk="1" hangingPunct="1"/>
            <a:r>
              <a:rPr lang="en-US" altLang="en-US" sz="1400" dirty="0"/>
              <a:t>To save space when using a service multiple times in a diagram, you may use the short service forms instead of the full name. For example, Amazon EC2.</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sz="half" idx="4294967295"/>
          </p:nvPr>
        </p:nvSpPr>
        <p:spPr>
          <a:xfrm>
            <a:off x="241300" y="1149350"/>
            <a:ext cx="11709400" cy="984250"/>
          </a:xfrm>
        </p:spPr>
        <p:txBody>
          <a:bodyPr>
            <a:normAutofit/>
          </a:bodyPr>
          <a:lstStyle/>
          <a:p>
            <a:pPr eaLnBrk="1" hangingPunct="1"/>
            <a:r>
              <a:rPr lang="en-US" altLang="en-US" sz="1800" dirty="0"/>
              <a:t>Service and icon names are separated from the icon itself to allow for adjustment or abbreviation. You may change the size or color of the text, or use the short form of the service name if necessary.</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3937000"/>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3925888"/>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3903663"/>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514850"/>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375150"/>
            <a:ext cx="22447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rgbClr val="FF0000"/>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025775"/>
            <a:ext cx="401637"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025775"/>
            <a:ext cx="400050" cy="401638"/>
          </a:xfrm>
          <a:prstGeom prst="mathMultiply">
            <a:avLst>
              <a:gd name="adj1" fmla="val 15513"/>
            </a:avLst>
          </a:prstGeom>
          <a:solidFill>
            <a:srgbClr val="DF331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122613"/>
            <a:ext cx="325438" cy="158750"/>
          </a:xfrm>
          <a:prstGeom prst="corner">
            <a:avLst/>
          </a:prstGeom>
          <a:solidFill>
            <a:srgbClr val="1D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405B55EF-A545-AB4C-A4F0-5976A43DD8CA}"/>
              </a:ext>
            </a:extLst>
          </p:cNvPr>
          <p:cNvSpPr/>
          <p:nvPr/>
        </p:nvSpPr>
        <p:spPr>
          <a:xfrm>
            <a:off x="8279491" y="2165164"/>
            <a:ext cx="3670300" cy="1415171"/>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7" name="Rectangle 26">
            <a:extLst>
              <a:ext uri="{FF2B5EF4-FFF2-40B4-BE49-F238E27FC236}">
                <a16:creationId xmlns:a16="http://schemas.microsoft.com/office/drawing/2014/main" id="{4E79033F-DD24-334F-985F-06A4160322CF}"/>
              </a:ext>
            </a:extLst>
          </p:cNvPr>
          <p:cNvSpPr/>
          <p:nvPr/>
        </p:nvSpPr>
        <p:spPr>
          <a:xfrm>
            <a:off x="8279491" y="3774003"/>
            <a:ext cx="3670300" cy="2084543"/>
          </a:xfrm>
          <a:prstGeom prst="rect">
            <a:avLst/>
          </a:prstGeom>
          <a:solidFill>
            <a:srgbClr val="444D5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96D8721D-774A-EE42-8805-438921AA6862}"/>
              </a:ext>
            </a:extLst>
          </p:cNvPr>
          <p:cNvSpPr txBox="1"/>
          <p:nvPr/>
        </p:nvSpPr>
        <p:spPr>
          <a:xfrm>
            <a:off x="8393791" y="2388857"/>
            <a:ext cx="3098800" cy="369332"/>
          </a:xfrm>
          <a:prstGeom prst="rect">
            <a:avLst/>
          </a:prstGeom>
          <a:noFill/>
        </p:spPr>
        <p:txBody>
          <a:bodyPr wrap="square" rtlCol="0">
            <a:spAutoFit/>
          </a:bodyPr>
          <a:lstStyle/>
          <a:p>
            <a:r>
              <a:rPr lang="en-US" b="1" dirty="0">
                <a:solidFill>
                  <a:srgbClr val="1E8900"/>
                </a:solidFill>
                <a:latin typeface="Arial" panose="020B0604020202020204" pitchFamily="34" charset="0"/>
                <a:cs typeface="Arial" panose="020B0604020202020204" pitchFamily="34" charset="0"/>
              </a:rPr>
              <a:t>DO:</a:t>
            </a:r>
          </a:p>
        </p:txBody>
      </p:sp>
      <p:sp>
        <p:nvSpPr>
          <p:cNvPr id="29" name="TextBox 28">
            <a:extLst>
              <a:ext uri="{FF2B5EF4-FFF2-40B4-BE49-F238E27FC236}">
                <a16:creationId xmlns:a16="http://schemas.microsoft.com/office/drawing/2014/main" id="{7926C41F-3C53-CC43-B8AF-ACEABFBBB1B1}"/>
              </a:ext>
            </a:extLst>
          </p:cNvPr>
          <p:cNvSpPr txBox="1"/>
          <p:nvPr/>
        </p:nvSpPr>
        <p:spPr>
          <a:xfrm>
            <a:off x="8393791" y="3846469"/>
            <a:ext cx="3098800" cy="369332"/>
          </a:xfrm>
          <a:prstGeom prst="rect">
            <a:avLst/>
          </a:prstGeom>
          <a:noFill/>
        </p:spPr>
        <p:txBody>
          <a:bodyPr wrap="square" rtlCol="0">
            <a:spAutoFit/>
          </a:bodyPr>
          <a:lstStyle/>
          <a:p>
            <a:r>
              <a:rPr lang="en-US" b="1" dirty="0">
                <a:solidFill>
                  <a:srgbClr val="C00000"/>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ACC4949D-D347-FA46-90C1-9DDF0A909044}"/>
              </a:ext>
            </a:extLst>
          </p:cNvPr>
          <p:cNvSpPr/>
          <p:nvPr/>
        </p:nvSpPr>
        <p:spPr>
          <a:xfrm>
            <a:off x="8279491" y="2165392"/>
            <a:ext cx="3670300" cy="99908"/>
          </a:xfrm>
          <a:prstGeom prst="rect">
            <a:avLst/>
          </a:prstGeom>
          <a:solidFill>
            <a:srgbClr val="1E8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1" name="Rectangle 30">
            <a:extLst>
              <a:ext uri="{FF2B5EF4-FFF2-40B4-BE49-F238E27FC236}">
                <a16:creationId xmlns:a16="http://schemas.microsoft.com/office/drawing/2014/main" id="{CECAC445-C7F1-044C-B994-A909ACEE3EFF}"/>
              </a:ext>
            </a:extLst>
          </p:cNvPr>
          <p:cNvSpPr/>
          <p:nvPr/>
        </p:nvSpPr>
        <p:spPr>
          <a:xfrm>
            <a:off x="8279491" y="3674096"/>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2" name="TextBox 31">
            <a:extLst>
              <a:ext uri="{FF2B5EF4-FFF2-40B4-BE49-F238E27FC236}">
                <a16:creationId xmlns:a16="http://schemas.microsoft.com/office/drawing/2014/main" id="{94F711CA-EB36-5E43-A16F-19FFB00E6750}"/>
              </a:ext>
            </a:extLst>
          </p:cNvPr>
          <p:cNvSpPr txBox="1"/>
          <p:nvPr/>
        </p:nvSpPr>
        <p:spPr>
          <a:xfrm>
            <a:off x="8388725" y="2743871"/>
            <a:ext cx="3378504"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Modify color or text size if necessary.</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after the second word in the service name.</a:t>
            </a:r>
          </a:p>
        </p:txBody>
      </p:sp>
      <p:sp>
        <p:nvSpPr>
          <p:cNvPr id="33" name="TextBox 32">
            <a:extLst>
              <a:ext uri="{FF2B5EF4-FFF2-40B4-BE49-F238E27FC236}">
                <a16:creationId xmlns:a16="http://schemas.microsoft.com/office/drawing/2014/main" id="{2ADE8BC5-4AE1-EE4E-807D-B47CB4B65A3C}"/>
              </a:ext>
            </a:extLst>
          </p:cNvPr>
          <p:cNvSpPr txBox="1"/>
          <p:nvPr/>
        </p:nvSpPr>
        <p:spPr>
          <a:xfrm>
            <a:off x="8388725" y="4244346"/>
            <a:ext cx="3378504" cy="138499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Break a line in the middle of a word.</a:t>
            </a:r>
          </a:p>
        </p:txBody>
      </p:sp>
      <p:pic>
        <p:nvPicPr>
          <p:cNvPr id="37" name="Graphic 7">
            <a:extLst>
              <a:ext uri="{FF2B5EF4-FFF2-40B4-BE49-F238E27FC236}">
                <a16:creationId xmlns:a16="http://schemas.microsoft.com/office/drawing/2014/main" id="{96153547-0708-A147-B00D-26A898D1D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 y="316388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7">
            <a:extLst>
              <a:ext uri="{FF2B5EF4-FFF2-40B4-BE49-F238E27FC236}">
                <a16:creationId xmlns:a16="http://schemas.microsoft.com/office/drawing/2014/main" id="{C93B7877-436B-6241-88FA-FE849F7FB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2150" y="316388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7">
            <a:extLst>
              <a:ext uri="{FF2B5EF4-FFF2-40B4-BE49-F238E27FC236}">
                <a16:creationId xmlns:a16="http://schemas.microsoft.com/office/drawing/2014/main" id="{6C7A4226-6982-9E45-8B0F-4DADAC396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0563" y="316388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440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6">
            <a:extLst>
              <a:ext uri="{FF2B5EF4-FFF2-40B4-BE49-F238E27FC236}">
                <a16:creationId xmlns:a16="http://schemas.microsoft.com/office/drawing/2014/main" id="{E8B3855C-B515-6945-A5A9-1DF55AC7A05C}"/>
              </a:ext>
            </a:extLst>
          </p:cNvPr>
          <p:cNvSpPr>
            <a:spLocks noGrp="1" noChangeArrowheads="1"/>
          </p:cNvSpPr>
          <p:nvPr>
            <p:ph type="ctrTitle"/>
          </p:nvPr>
        </p:nvSpPr>
        <p:spPr>
          <a:xfrm>
            <a:off x="152400" y="1473200"/>
            <a:ext cx="9650413" cy="2595563"/>
          </a:xfrm>
        </p:spPr>
        <p:txBody>
          <a:bodyPr/>
          <a:lstStyle/>
          <a:p>
            <a:pPr eaLnBrk="1" hangingPunct="1"/>
            <a:r>
              <a:rPr lang="en-US" altLang="en-US" dirty="0"/>
              <a:t>Examples</a:t>
            </a:r>
          </a:p>
        </p:txBody>
      </p:sp>
      <p:sp>
        <p:nvSpPr>
          <p:cNvPr id="8" name="Subtitle 7">
            <a:extLst>
              <a:ext uri="{FF2B5EF4-FFF2-40B4-BE49-F238E27FC236}">
                <a16:creationId xmlns:a16="http://schemas.microsoft.com/office/drawing/2014/main" id="{B483FA87-2A34-CA47-A870-B5BAC9B7CC2B}"/>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The system in action</a:t>
            </a:r>
          </a:p>
          <a:p>
            <a:pPr eaLnBrk="1" fontAlgn="auto" hangingPunct="1">
              <a:spcAft>
                <a:spcPts val="0"/>
              </a:spcAft>
              <a:defRPr/>
            </a:pPr>
            <a:endParaRPr lang="en-US" dirty="0"/>
          </a:p>
        </p:txBody>
      </p:sp>
      <p:sp>
        <p:nvSpPr>
          <p:cNvPr id="55299" name="Footer Placeholder 3">
            <a:extLst>
              <a:ext uri="{FF2B5EF4-FFF2-40B4-BE49-F238E27FC236}">
                <a16:creationId xmlns:a16="http://schemas.microsoft.com/office/drawing/2014/main" id="{80E9B777-9503-3746-B2F8-911D627FA53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5300" name="Slide Number Placeholder 4">
            <a:extLst>
              <a:ext uri="{FF2B5EF4-FFF2-40B4-BE49-F238E27FC236}">
                <a16:creationId xmlns:a16="http://schemas.microsoft.com/office/drawing/2014/main" id="{18089C3B-8E49-4C48-B99D-19DEBF14E0B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5741935-8A8D-AC4D-BE02-E2ED7A1E83A7}" type="slidenum">
              <a:rPr lang="en-US" altLang="en-US" smtClean="0">
                <a:solidFill>
                  <a:schemeClr val="bg1"/>
                </a:solidFill>
                <a:latin typeface="Arial" panose="020B0604020202020204" pitchFamily="34" charset="0"/>
              </a:rPr>
              <a:pPr fontAlgn="base">
                <a:spcBef>
                  <a:spcPct val="0"/>
                </a:spcBef>
                <a:spcAft>
                  <a:spcPct val="0"/>
                </a:spcAft>
              </a:pPr>
              <a:t>17</a:t>
            </a:fld>
            <a:endParaRPr lang="en-US" altLang="en-US" dirty="0">
              <a:solidFill>
                <a:schemeClr val="bg1"/>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44" name="Footer Placeholder 28">
            <a:extLst>
              <a:ext uri="{FF2B5EF4-FFF2-40B4-BE49-F238E27FC236}">
                <a16:creationId xmlns:a16="http://schemas.microsoft.com/office/drawing/2014/main" id="{A6501EF6-7622-6A41-89AE-325B1323EA6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6345" name="Slide Number Placeholder 29">
            <a:extLst>
              <a:ext uri="{FF2B5EF4-FFF2-40B4-BE49-F238E27FC236}">
                <a16:creationId xmlns:a16="http://schemas.microsoft.com/office/drawing/2014/main" id="{92206EDB-AE67-2142-8D7A-F4D25741FB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100194-D839-2043-9334-13B0E61444A5}" type="slidenum">
              <a:rPr lang="en-US" altLang="en-US" smtClean="0">
                <a:solidFill>
                  <a:schemeClr val="bg1"/>
                </a:solidFill>
                <a:latin typeface="Arial" panose="020B0604020202020204" pitchFamily="34" charset="0"/>
              </a:rPr>
              <a:pPr fontAlgn="base">
                <a:spcBef>
                  <a:spcPct val="0"/>
                </a:spcBef>
                <a:spcAft>
                  <a:spcPct val="0"/>
                </a:spcAft>
              </a:pPr>
              <a:t>18</a:t>
            </a:fld>
            <a:endParaRPr lang="en-US" altLang="en-US" dirty="0">
              <a:solidFill>
                <a:schemeClr val="bg1"/>
              </a:solidFill>
              <a:latin typeface="Arial" panose="020B0604020202020204" pitchFamily="34" charset="0"/>
            </a:endParaRPr>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pPr eaLnBrk="1" hangingPunct="1"/>
            <a:r>
              <a:rPr lang="en-US" altLang="en-US" dirty="0"/>
              <a:t>Example: Git to S3 Webhooks</a:t>
            </a:r>
          </a:p>
        </p:txBody>
      </p:sp>
      <p:sp>
        <p:nvSpPr>
          <p:cNvPr id="29" name="Rectangle 28">
            <a:extLst>
              <a:ext uri="{FF2B5EF4-FFF2-40B4-BE49-F238E27FC236}">
                <a16:creationId xmlns:a16="http://schemas.microsoft.com/office/drawing/2014/main" id="{64DF6C5E-5C1B-1F4C-8327-9A80F0EE4D15}"/>
              </a:ext>
            </a:extLst>
          </p:cNvPr>
          <p:cNvSpPr/>
          <p:nvPr/>
        </p:nvSpPr>
        <p:spPr>
          <a:xfrm>
            <a:off x="5093301" y="1532537"/>
            <a:ext cx="5798452"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BA7A6CCF-C3CB-8646-A469-A2EF7379260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flipH="1">
            <a:off x="1041830" y="3066779"/>
            <a:ext cx="469900" cy="469900"/>
          </a:xfrm>
          <a:prstGeom prst="rect">
            <a:avLst/>
          </a:prstGeom>
        </p:spPr>
      </p:pic>
      <p:pic>
        <p:nvPicPr>
          <p:cNvPr id="31" name="Graphic 30">
            <a:extLst>
              <a:ext uri="{FF2B5EF4-FFF2-40B4-BE49-F238E27FC236}">
                <a16:creationId xmlns:a16="http://schemas.microsoft.com/office/drawing/2014/main" id="{0CF806B9-50EE-D34C-AF4A-D6AD55F643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2255" y="2954391"/>
            <a:ext cx="711200" cy="711200"/>
          </a:xfrm>
          <a:prstGeom prst="rect">
            <a:avLst/>
          </a:prstGeom>
        </p:spPr>
      </p:pic>
      <p:sp>
        <p:nvSpPr>
          <p:cNvPr id="32" name="TextBox 31">
            <a:extLst>
              <a:ext uri="{FF2B5EF4-FFF2-40B4-BE49-F238E27FC236}">
                <a16:creationId xmlns:a16="http://schemas.microsoft.com/office/drawing/2014/main" id="{FFB265BE-C2E6-D54F-94A7-D1C2C3ABCB84}"/>
              </a:ext>
            </a:extLst>
          </p:cNvPr>
          <p:cNvSpPr txBox="1"/>
          <p:nvPr/>
        </p:nvSpPr>
        <p:spPr>
          <a:xfrm>
            <a:off x="5364579" y="3665591"/>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AWS Lambda</a:t>
            </a:r>
          </a:p>
        </p:txBody>
      </p:sp>
      <p:pic>
        <p:nvPicPr>
          <p:cNvPr id="33" name="Graphic 32">
            <a:extLst>
              <a:ext uri="{FF2B5EF4-FFF2-40B4-BE49-F238E27FC236}">
                <a16:creationId xmlns:a16="http://schemas.microsoft.com/office/drawing/2014/main" id="{6FCC0D62-3B9F-074F-BA03-7381F2C634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0128" y="2954391"/>
            <a:ext cx="711200" cy="711200"/>
          </a:xfrm>
          <a:prstGeom prst="rect">
            <a:avLst/>
          </a:prstGeom>
        </p:spPr>
      </p:pic>
      <p:sp>
        <p:nvSpPr>
          <p:cNvPr id="34" name="TextBox 33">
            <a:extLst>
              <a:ext uri="{FF2B5EF4-FFF2-40B4-BE49-F238E27FC236}">
                <a16:creationId xmlns:a16="http://schemas.microsoft.com/office/drawing/2014/main" id="{079C50C8-E13D-3546-980B-2D08B2D82063}"/>
              </a:ext>
            </a:extLst>
          </p:cNvPr>
          <p:cNvSpPr txBox="1"/>
          <p:nvPr/>
        </p:nvSpPr>
        <p:spPr>
          <a:xfrm>
            <a:off x="6982452" y="3665591"/>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AWS Lambda</a:t>
            </a:r>
          </a:p>
        </p:txBody>
      </p:sp>
      <p:sp>
        <p:nvSpPr>
          <p:cNvPr id="35" name="TextBox 34">
            <a:extLst>
              <a:ext uri="{FF2B5EF4-FFF2-40B4-BE49-F238E27FC236}">
                <a16:creationId xmlns:a16="http://schemas.microsoft.com/office/drawing/2014/main" id="{957B94DF-4F81-524D-BF67-40A82D4E97C1}"/>
              </a:ext>
            </a:extLst>
          </p:cNvPr>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latin typeface="Arial" panose="020B0604020202020204" pitchFamily="34" charset="0"/>
                <a:cs typeface="Arial" panose="020B0604020202020204" pitchFamily="34" charset="0"/>
              </a:rPr>
              <a:t>Third-party</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Git repository</a:t>
            </a:r>
          </a:p>
        </p:txBody>
      </p:sp>
      <p:sp>
        <p:nvSpPr>
          <p:cNvPr id="36" name="TextBox 35">
            <a:extLst>
              <a:ext uri="{FF2B5EF4-FFF2-40B4-BE49-F238E27FC236}">
                <a16:creationId xmlns:a16="http://schemas.microsoft.com/office/drawing/2014/main" id="{A1733A98-2270-BB4E-A27D-02C8876CA786}"/>
              </a:ext>
            </a:extLst>
          </p:cNvPr>
          <p:cNvSpPr txBox="1"/>
          <p:nvPr/>
        </p:nvSpPr>
        <p:spPr>
          <a:xfrm>
            <a:off x="530762" y="3590313"/>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Git users</a:t>
            </a:r>
          </a:p>
        </p:txBody>
      </p:sp>
      <p:sp>
        <p:nvSpPr>
          <p:cNvPr id="37" name="TextBox 36">
            <a:extLst>
              <a:ext uri="{FF2B5EF4-FFF2-40B4-BE49-F238E27FC236}">
                <a16:creationId xmlns:a16="http://schemas.microsoft.com/office/drawing/2014/main" id="{9F08B188-3881-904C-A4F0-16EE84EFE76B}"/>
              </a:ext>
            </a:extLst>
          </p:cNvPr>
          <p:cNvSpPr txBox="1"/>
          <p:nvPr/>
        </p:nvSpPr>
        <p:spPr>
          <a:xfrm>
            <a:off x="8993656" y="2441517"/>
            <a:ext cx="1506552" cy="523220"/>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Amazon S3</a:t>
            </a:r>
          </a:p>
          <a:p>
            <a:pPr algn="ctr"/>
            <a:r>
              <a:rPr lang="en-US" sz="1400" dirty="0">
                <a:solidFill>
                  <a:schemeClr val="bg1"/>
                </a:solidFill>
                <a:latin typeface="Arial" panose="020B0604020202020204" pitchFamily="34" charset="0"/>
                <a:cs typeface="Arial" panose="020B0604020202020204" pitchFamily="34" charset="0"/>
              </a:rPr>
              <a:t>SSH key bucket</a:t>
            </a:r>
          </a:p>
        </p:txBody>
      </p:sp>
      <p:sp>
        <p:nvSpPr>
          <p:cNvPr id="38" name="TextBox 37">
            <a:extLst>
              <a:ext uri="{FF2B5EF4-FFF2-40B4-BE49-F238E27FC236}">
                <a16:creationId xmlns:a16="http://schemas.microsoft.com/office/drawing/2014/main" id="{C0BB255C-3DA5-9340-AFE3-59E71B643FAF}"/>
              </a:ext>
            </a:extLst>
          </p:cNvPr>
          <p:cNvSpPr txBox="1"/>
          <p:nvPr/>
        </p:nvSpPr>
        <p:spPr>
          <a:xfrm>
            <a:off x="8993656" y="3503400"/>
            <a:ext cx="1506552" cy="307777"/>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AWS KMS key</a:t>
            </a:r>
          </a:p>
        </p:txBody>
      </p:sp>
      <p:sp>
        <p:nvSpPr>
          <p:cNvPr id="39" name="TextBox 38">
            <a:extLst>
              <a:ext uri="{FF2B5EF4-FFF2-40B4-BE49-F238E27FC236}">
                <a16:creationId xmlns:a16="http://schemas.microsoft.com/office/drawing/2014/main" id="{B45569A6-9A52-5A43-92D4-4CA4D2F5FE18}"/>
              </a:ext>
            </a:extLst>
          </p:cNvPr>
          <p:cNvSpPr txBox="1"/>
          <p:nvPr/>
        </p:nvSpPr>
        <p:spPr>
          <a:xfrm>
            <a:off x="8993656" y="4476793"/>
            <a:ext cx="1506552" cy="523220"/>
          </a:xfrm>
          <a:prstGeom prst="rect">
            <a:avLst/>
          </a:prstGeom>
          <a:noFill/>
        </p:spPr>
        <p:txBody>
          <a:bodyPr wrap="square" rtlCol="0">
            <a:spAutoFit/>
          </a:bodyPr>
          <a:lstStyle/>
          <a:p>
            <a:pPr algn="ctr"/>
            <a:r>
              <a:rPr lang="en-US" sz="1400" dirty="0">
                <a:solidFill>
                  <a:schemeClr val="bg1"/>
                </a:solidFill>
                <a:latin typeface="Arial" panose="020B0604020202020204" pitchFamily="34" charset="0"/>
                <a:cs typeface="Arial" panose="020B0604020202020204" pitchFamily="34" charset="0"/>
              </a:rPr>
              <a:t>Amazon S3 output bucket</a:t>
            </a:r>
          </a:p>
        </p:txBody>
      </p:sp>
      <p:cxnSp>
        <p:nvCxnSpPr>
          <p:cNvPr id="40" name="Straight Arrow Connector 39">
            <a:extLst>
              <a:ext uri="{FF2B5EF4-FFF2-40B4-BE49-F238E27FC236}">
                <a16:creationId xmlns:a16="http://schemas.microsoft.com/office/drawing/2014/main" id="{08D7495D-4C6E-2B4C-B95D-37FE1C86B754}"/>
              </a:ext>
            </a:extLst>
          </p:cNvPr>
          <p:cNvCxnSpPr>
            <a:cxnSpLocks/>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FEFB64-F450-194F-8661-9219B7BEA7A7}"/>
              </a:ext>
            </a:extLst>
          </p:cNvPr>
          <p:cNvCxnSpPr>
            <a:cxnSpLocks/>
          </p:cNvCxnSpPr>
          <p:nvPr/>
        </p:nvCxnSpPr>
        <p:spPr>
          <a:xfrm>
            <a:off x="3885349" y="3365525"/>
            <a:ext cx="17663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08DFA750-7C72-7C42-BB5D-15F20A67E493}"/>
              </a:ext>
            </a:extLst>
          </p:cNvPr>
          <p:cNvGrpSpPr/>
          <p:nvPr/>
        </p:nvGrpSpPr>
        <p:grpSpPr>
          <a:xfrm rot="10800000">
            <a:off x="8204636" y="2172570"/>
            <a:ext cx="819599" cy="2449618"/>
            <a:chOff x="8228637" y="4518536"/>
            <a:chExt cx="1639961" cy="399415"/>
          </a:xfrm>
        </p:grpSpPr>
        <p:sp>
          <p:nvSpPr>
            <p:cNvPr id="43" name="Freeform 42">
              <a:extLst>
                <a:ext uri="{FF2B5EF4-FFF2-40B4-BE49-F238E27FC236}">
                  <a16:creationId xmlns:a16="http://schemas.microsoft.com/office/drawing/2014/main" id="{76B72560-0B54-6E46-824B-251048FEA921}"/>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4" name="Straight Arrow Connector 43">
              <a:extLst>
                <a:ext uri="{FF2B5EF4-FFF2-40B4-BE49-F238E27FC236}">
                  <a16:creationId xmlns:a16="http://schemas.microsoft.com/office/drawing/2014/main" id="{F66508B1-4F80-E04E-A5F3-E2ED6479C5B6}"/>
                </a:ext>
              </a:extLst>
            </p:cNvPr>
            <p:cNvCxnSpPr>
              <a:cxnSpLocks/>
            </p:cNvCxnSpPr>
            <p:nvPr/>
          </p:nvCxnSpPr>
          <p:spPr>
            <a:xfrm rot="10800000" flipH="1">
              <a:off x="8228637" y="4720460"/>
              <a:ext cx="1639961"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45" name="Freeform 44">
            <a:extLst>
              <a:ext uri="{FF2B5EF4-FFF2-40B4-BE49-F238E27FC236}">
                <a16:creationId xmlns:a16="http://schemas.microsoft.com/office/drawing/2014/main" id="{C5EE9418-5F64-AA43-BC29-D9E860D90025}"/>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6" name="Straight Arrow Connector 45">
            <a:extLst>
              <a:ext uri="{FF2B5EF4-FFF2-40B4-BE49-F238E27FC236}">
                <a16:creationId xmlns:a16="http://schemas.microsoft.com/office/drawing/2014/main" id="{BC9B97C8-394D-B344-9151-9D457DFEE108}"/>
              </a:ext>
            </a:extLst>
          </p:cNvPr>
          <p:cNvCxnSpPr>
            <a:cxnSpLocks/>
          </p:cNvCxnSpPr>
          <p:nvPr/>
        </p:nvCxnSpPr>
        <p:spPr>
          <a:xfrm>
            <a:off x="6578573" y="3365525"/>
            <a:ext cx="7315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F172B23-4230-364B-9286-1ADB3E675A11}"/>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push</a:t>
            </a:r>
          </a:p>
        </p:txBody>
      </p:sp>
      <p:sp>
        <p:nvSpPr>
          <p:cNvPr id="48" name="TextBox 47">
            <a:extLst>
              <a:ext uri="{FF2B5EF4-FFF2-40B4-BE49-F238E27FC236}">
                <a16:creationId xmlns:a16="http://schemas.microsoft.com/office/drawing/2014/main" id="{AD48C92B-02DE-484C-9588-F66A2CBE11EA}"/>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latin typeface="Arial" panose="020B0604020202020204" pitchFamily="34" charset="0"/>
                <a:cs typeface="Arial" panose="020B0604020202020204" pitchFamily="34" charset="0"/>
              </a:rPr>
              <a:t>Git webhook</a:t>
            </a:r>
          </a:p>
        </p:txBody>
      </p:sp>
      <p:pic>
        <p:nvPicPr>
          <p:cNvPr id="49" name="Graphic 48">
            <a:extLst>
              <a:ext uri="{FF2B5EF4-FFF2-40B4-BE49-F238E27FC236}">
                <a16:creationId xmlns:a16="http://schemas.microsoft.com/office/drawing/2014/main" id="{813BD328-0E37-5A48-9B63-F6397202AE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1933416"/>
            <a:ext cx="469900" cy="469900"/>
          </a:xfrm>
          <a:prstGeom prst="rect">
            <a:avLst/>
          </a:prstGeom>
        </p:spPr>
      </p:pic>
      <p:pic>
        <p:nvPicPr>
          <p:cNvPr id="50" name="Graphic 49">
            <a:extLst>
              <a:ext uri="{FF2B5EF4-FFF2-40B4-BE49-F238E27FC236}">
                <a16:creationId xmlns:a16="http://schemas.microsoft.com/office/drawing/2014/main" id="{AB80D21C-0DA6-EE4D-BFE5-05B6CF34C9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3987503"/>
            <a:ext cx="469900" cy="469900"/>
          </a:xfrm>
          <a:prstGeom prst="rect">
            <a:avLst/>
          </a:prstGeom>
        </p:spPr>
      </p:pic>
      <p:pic>
        <p:nvPicPr>
          <p:cNvPr id="51" name="Graphic 50">
            <a:extLst>
              <a:ext uri="{FF2B5EF4-FFF2-40B4-BE49-F238E27FC236}">
                <a16:creationId xmlns:a16="http://schemas.microsoft.com/office/drawing/2014/main" id="{694BEADF-9499-D44F-8D99-6144469612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5374" y="3021750"/>
            <a:ext cx="469900" cy="469900"/>
          </a:xfrm>
          <a:prstGeom prst="rect">
            <a:avLst/>
          </a:prstGeom>
        </p:spPr>
      </p:pic>
      <p:pic>
        <p:nvPicPr>
          <p:cNvPr id="53" name="Graphic 52">
            <a:extLst>
              <a:ext uri="{FF2B5EF4-FFF2-40B4-BE49-F238E27FC236}">
                <a16:creationId xmlns:a16="http://schemas.microsoft.com/office/drawing/2014/main" id="{7F087D3C-41E9-7C4F-94E7-EF1935AD4C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3301" y="1527966"/>
            <a:ext cx="381000" cy="381000"/>
          </a:xfrm>
          <a:prstGeom prst="rect">
            <a:avLst/>
          </a:prstGeom>
        </p:spPr>
      </p:pic>
    </p:spTree>
    <p:extLst>
      <p:ext uri="{BB962C8B-B14F-4D97-AF65-F5344CB8AC3E}">
        <p14:creationId xmlns:p14="http://schemas.microsoft.com/office/powerpoint/2010/main" val="440558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71" name="Footer Placeholder 3">
            <a:extLst>
              <a:ext uri="{FF2B5EF4-FFF2-40B4-BE49-F238E27FC236}">
                <a16:creationId xmlns:a16="http://schemas.microsoft.com/office/drawing/2014/main" id="{E32F168F-1929-DB4F-8D3D-A0DEB4ACC48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7372" name="Slide Number Placeholder 35">
            <a:extLst>
              <a:ext uri="{FF2B5EF4-FFF2-40B4-BE49-F238E27FC236}">
                <a16:creationId xmlns:a16="http://schemas.microsoft.com/office/drawing/2014/main" id="{95327949-D29A-964F-A354-F48675F8A65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EFB8162-45AC-8C44-A2B0-53FCFDBF1722}" type="slidenum">
              <a:rPr lang="en-US" altLang="en-US" smtClean="0">
                <a:solidFill>
                  <a:schemeClr val="bg1"/>
                </a:solidFill>
                <a:latin typeface="Arial" panose="020B0604020202020204" pitchFamily="34" charset="0"/>
              </a:rPr>
              <a:pPr fontAlgn="base">
                <a:spcBef>
                  <a:spcPct val="0"/>
                </a:spcBef>
                <a:spcAft>
                  <a:spcPct val="0"/>
                </a:spcAft>
              </a:pPr>
              <a:t>19</a:t>
            </a:fld>
            <a:endParaRPr lang="en-US" altLang="en-US" dirty="0">
              <a:solidFill>
                <a:schemeClr val="bg1"/>
              </a:solidFill>
              <a:latin typeface="Arial" panose="020B0604020202020204" pitchFamily="34" charset="0"/>
            </a:endParaRPr>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pPr eaLnBrk="1" hangingPunct="1"/>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457200" y="2728913"/>
            <a:ext cx="353536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is used to upload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is used to bootstrap and communicate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Chef-client processes run-list</a:t>
            </a:r>
          </a:p>
        </p:txBody>
      </p:sp>
      <p:sp>
        <p:nvSpPr>
          <p:cNvPr id="36" name="Rectangle 35">
            <a:extLst>
              <a:ext uri="{FF2B5EF4-FFF2-40B4-BE49-F238E27FC236}">
                <a16:creationId xmlns:a16="http://schemas.microsoft.com/office/drawing/2014/main" id="{D5F7ECF1-CFF4-5E47-8046-655710CC96A8}"/>
              </a:ext>
            </a:extLst>
          </p:cNvPr>
          <p:cNvSpPr/>
          <p:nvPr/>
        </p:nvSpPr>
        <p:spPr>
          <a:xfrm>
            <a:off x="4793658" y="2673458"/>
            <a:ext cx="6556019" cy="2279666"/>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endParaRPr lang="en-US" sz="1200" dirty="0">
              <a:solidFill>
                <a:schemeClr val="accent6"/>
              </a:solidFill>
            </a:endParaRPr>
          </a:p>
        </p:txBody>
      </p:sp>
      <p:grpSp>
        <p:nvGrpSpPr>
          <p:cNvPr id="37" name="Group 36">
            <a:extLst>
              <a:ext uri="{FF2B5EF4-FFF2-40B4-BE49-F238E27FC236}">
                <a16:creationId xmlns:a16="http://schemas.microsoft.com/office/drawing/2014/main" id="{040CFE55-42AF-214C-9618-7314A284F5FD}"/>
              </a:ext>
            </a:extLst>
          </p:cNvPr>
          <p:cNvGrpSpPr/>
          <p:nvPr/>
        </p:nvGrpSpPr>
        <p:grpSpPr>
          <a:xfrm>
            <a:off x="9793117" y="3208047"/>
            <a:ext cx="391016" cy="333597"/>
            <a:chOff x="5725124" y="3200659"/>
            <a:chExt cx="391016" cy="333597"/>
          </a:xfrm>
        </p:grpSpPr>
        <p:sp>
          <p:nvSpPr>
            <p:cNvPr id="38" name="Oval 37">
              <a:extLst>
                <a:ext uri="{FF2B5EF4-FFF2-40B4-BE49-F238E27FC236}">
                  <a16:creationId xmlns:a16="http://schemas.microsoft.com/office/drawing/2014/main" id="{5D16C18C-FCDF-C64E-8228-6A665A9CA8C8}"/>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39" name="TextBox 38">
              <a:extLst>
                <a:ext uri="{FF2B5EF4-FFF2-40B4-BE49-F238E27FC236}">
                  <a16:creationId xmlns:a16="http://schemas.microsoft.com/office/drawing/2014/main" id="{EE5F7A07-8590-BA49-B2CC-1AAEDB0E7D93}"/>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3</a:t>
              </a:r>
            </a:p>
          </p:txBody>
        </p:sp>
      </p:grpSp>
      <p:grpSp>
        <p:nvGrpSpPr>
          <p:cNvPr id="40" name="Group 39">
            <a:extLst>
              <a:ext uri="{FF2B5EF4-FFF2-40B4-BE49-F238E27FC236}">
                <a16:creationId xmlns:a16="http://schemas.microsoft.com/office/drawing/2014/main" id="{FAEDFEE6-3CD7-D740-850D-B3193F007786}"/>
              </a:ext>
            </a:extLst>
          </p:cNvPr>
          <p:cNvGrpSpPr/>
          <p:nvPr/>
        </p:nvGrpSpPr>
        <p:grpSpPr>
          <a:xfrm>
            <a:off x="7768598" y="4146020"/>
            <a:ext cx="391016" cy="333597"/>
            <a:chOff x="5725124" y="3200659"/>
            <a:chExt cx="391016" cy="333597"/>
          </a:xfrm>
        </p:grpSpPr>
        <p:sp>
          <p:nvSpPr>
            <p:cNvPr id="41" name="Oval 40">
              <a:extLst>
                <a:ext uri="{FF2B5EF4-FFF2-40B4-BE49-F238E27FC236}">
                  <a16:creationId xmlns:a16="http://schemas.microsoft.com/office/drawing/2014/main" id="{C6D290AD-04A3-B84A-86A4-A34B92BDFD53}"/>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2" name="TextBox 41">
              <a:extLst>
                <a:ext uri="{FF2B5EF4-FFF2-40B4-BE49-F238E27FC236}">
                  <a16:creationId xmlns:a16="http://schemas.microsoft.com/office/drawing/2014/main" id="{DB8D979E-1F5D-384F-9DC7-3826528C295B}"/>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2</a:t>
              </a:r>
            </a:p>
          </p:txBody>
        </p:sp>
      </p:grpSp>
      <p:grpSp>
        <p:nvGrpSpPr>
          <p:cNvPr id="43" name="Group 42">
            <a:extLst>
              <a:ext uri="{FF2B5EF4-FFF2-40B4-BE49-F238E27FC236}">
                <a16:creationId xmlns:a16="http://schemas.microsoft.com/office/drawing/2014/main" id="{DD5001BF-CD89-1842-B32E-8E8DC9829B7B}"/>
              </a:ext>
            </a:extLst>
          </p:cNvPr>
          <p:cNvGrpSpPr/>
          <p:nvPr/>
        </p:nvGrpSpPr>
        <p:grpSpPr>
          <a:xfrm>
            <a:off x="5725124" y="3200659"/>
            <a:ext cx="391016" cy="333597"/>
            <a:chOff x="5725124" y="3200659"/>
            <a:chExt cx="391016" cy="333597"/>
          </a:xfrm>
        </p:grpSpPr>
        <p:sp>
          <p:nvSpPr>
            <p:cNvPr id="44" name="Oval 43">
              <a:extLst>
                <a:ext uri="{FF2B5EF4-FFF2-40B4-BE49-F238E27FC236}">
                  <a16:creationId xmlns:a16="http://schemas.microsoft.com/office/drawing/2014/main" id="{FE700605-1C2C-F64C-90FF-69BCADBA45E1}"/>
                </a:ext>
              </a:extLst>
            </p:cNvPr>
            <p:cNvSpPr/>
            <p:nvPr/>
          </p:nvSpPr>
          <p:spPr>
            <a:xfrm>
              <a:off x="5753607" y="3200659"/>
              <a:ext cx="333597" cy="333597"/>
            </a:xfrm>
            <a:prstGeom prst="ellipse">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sp>
          <p:nvSpPr>
            <p:cNvPr id="45" name="TextBox 44">
              <a:extLst>
                <a:ext uri="{FF2B5EF4-FFF2-40B4-BE49-F238E27FC236}">
                  <a16:creationId xmlns:a16="http://schemas.microsoft.com/office/drawing/2014/main" id="{0135DE68-39BA-BE45-BBBC-50CAABF98C61}"/>
                </a:ext>
              </a:extLst>
            </p:cNvPr>
            <p:cNvSpPr txBox="1"/>
            <p:nvPr/>
          </p:nvSpPr>
          <p:spPr>
            <a:xfrm>
              <a:off x="5725124" y="3204775"/>
              <a:ext cx="391016" cy="307777"/>
            </a:xfrm>
            <a:prstGeom prst="rect">
              <a:avLst/>
            </a:prstGeom>
            <a:noFill/>
          </p:spPr>
          <p:txBody>
            <a:bodyPr wrap="square" rtlCol="0">
              <a:spAutoFit/>
            </a:bodyPr>
            <a:lstStyle/>
            <a:p>
              <a:pPr algn="ctr"/>
              <a:r>
                <a:rPr lang="en-US" sz="1400" b="1" dirty="0"/>
                <a:t>1</a:t>
              </a:r>
            </a:p>
          </p:txBody>
        </p:sp>
      </p:grpSp>
      <p:grpSp>
        <p:nvGrpSpPr>
          <p:cNvPr id="46" name="Group 45">
            <a:extLst>
              <a:ext uri="{FF2B5EF4-FFF2-40B4-BE49-F238E27FC236}">
                <a16:creationId xmlns:a16="http://schemas.microsoft.com/office/drawing/2014/main" id="{7449D6EA-A94A-904F-96C1-A46CE82F562F}"/>
              </a:ext>
            </a:extLst>
          </p:cNvPr>
          <p:cNvGrpSpPr/>
          <p:nvPr/>
        </p:nvGrpSpPr>
        <p:grpSpPr>
          <a:xfrm>
            <a:off x="6206582" y="2999177"/>
            <a:ext cx="3492500" cy="1021834"/>
            <a:chOff x="6229732" y="2999177"/>
            <a:chExt cx="3492500" cy="1021834"/>
          </a:xfrm>
        </p:grpSpPr>
        <p:cxnSp>
          <p:nvCxnSpPr>
            <p:cNvPr id="47" name="Straight Arrow Connector 46">
              <a:extLst>
                <a:ext uri="{FF2B5EF4-FFF2-40B4-BE49-F238E27FC236}">
                  <a16:creationId xmlns:a16="http://schemas.microsoft.com/office/drawing/2014/main" id="{A8D30388-F7B9-CC4A-B619-E60AF038EC88}"/>
                </a:ext>
              </a:extLst>
            </p:cNvPr>
            <p:cNvCxnSpPr>
              <a:cxnSpLocks/>
            </p:cNvCxnSpPr>
            <p:nvPr/>
          </p:nvCxnSpPr>
          <p:spPr>
            <a:xfrm>
              <a:off x="6626073" y="4021011"/>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C91B6B1F-37D0-E745-9DFC-ADEF9D31156B}"/>
                </a:ext>
              </a:extLst>
            </p:cNvPr>
            <p:cNvSpPr/>
            <p:nvPr/>
          </p:nvSpPr>
          <p:spPr>
            <a:xfrm>
              <a:off x="8350632" y="3011877"/>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CDA6CDA9-BE5C-5A44-BB39-12C08AC5B736}"/>
                </a:ext>
              </a:extLst>
            </p:cNvPr>
            <p:cNvSpPr/>
            <p:nvPr/>
          </p:nvSpPr>
          <p:spPr>
            <a:xfrm>
              <a:off x="6229732" y="2999177"/>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a:extLst>
              <a:ext uri="{FF2B5EF4-FFF2-40B4-BE49-F238E27FC236}">
                <a16:creationId xmlns:a16="http://schemas.microsoft.com/office/drawing/2014/main" id="{F5D3EAC9-7BCC-D941-B2DE-924BB58E66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5767" y="2104123"/>
            <a:ext cx="328075" cy="328075"/>
          </a:xfrm>
          <a:prstGeom prst="rect">
            <a:avLst/>
          </a:prstGeom>
        </p:spPr>
      </p:pic>
      <p:sp>
        <p:nvSpPr>
          <p:cNvPr id="53" name="Rectangle 52">
            <a:extLst>
              <a:ext uri="{FF2B5EF4-FFF2-40B4-BE49-F238E27FC236}">
                <a16:creationId xmlns:a16="http://schemas.microsoft.com/office/drawing/2014/main" id="{1F278302-448C-FE4E-A9C3-19500EFCD5C4}"/>
              </a:ext>
            </a:extLst>
          </p:cNvPr>
          <p:cNvSpPr/>
          <p:nvPr/>
        </p:nvSpPr>
        <p:spPr>
          <a:xfrm>
            <a:off x="4356852" y="2104560"/>
            <a:ext cx="7365607" cy="3381840"/>
          </a:xfrm>
          <a:prstGeom prst="rect">
            <a:avLst/>
          </a:prstGeom>
          <a:noFill/>
          <a:ln w="12700">
            <a:solidFill>
              <a:srgbClr val="6CAE3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18288" algn="l"/>
            <a:r>
              <a:rPr lang="en-US" sz="1200" dirty="0">
                <a:ln w="0"/>
                <a:solidFill>
                  <a:srgbClr val="6CAE3E"/>
                </a:solidFill>
                <a:latin typeface="Arial" panose="020B0604020202020204" pitchFamily="34" charset="0"/>
                <a:cs typeface="Arial" panose="020B0604020202020204" pitchFamily="34" charset="0"/>
              </a:rPr>
              <a:t>VPC</a:t>
            </a:r>
          </a:p>
        </p:txBody>
      </p:sp>
      <p:sp>
        <p:nvSpPr>
          <p:cNvPr id="54" name="Rectangle 53">
            <a:extLst>
              <a:ext uri="{FF2B5EF4-FFF2-40B4-BE49-F238E27FC236}">
                <a16:creationId xmlns:a16="http://schemas.microsoft.com/office/drawing/2014/main" id="{636E9DA7-8EA6-BE4D-81A8-F60FB2935888}"/>
              </a:ext>
            </a:extLst>
          </p:cNvPr>
          <p:cNvSpPr/>
          <p:nvPr/>
        </p:nvSpPr>
        <p:spPr>
          <a:xfrm>
            <a:off x="4135292" y="1269999"/>
            <a:ext cx="7815767" cy="459291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sp>
        <p:nvSpPr>
          <p:cNvPr id="55" name="Rectangle 54">
            <a:extLst>
              <a:ext uri="{FF2B5EF4-FFF2-40B4-BE49-F238E27FC236}">
                <a16:creationId xmlns:a16="http://schemas.microsoft.com/office/drawing/2014/main" id="{0C3DAE68-3116-FD4E-8804-461463187E1C}"/>
              </a:ext>
            </a:extLst>
          </p:cNvPr>
          <p:cNvSpPr/>
          <p:nvPr/>
        </p:nvSpPr>
        <p:spPr>
          <a:xfrm>
            <a:off x="4601843" y="1592694"/>
            <a:ext cx="6912935" cy="407944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3"/>
              </a:solidFill>
            </a:endParaRPr>
          </a:p>
        </p:txBody>
      </p:sp>
      <p:sp>
        <p:nvSpPr>
          <p:cNvPr id="56" name="TextBox 55">
            <a:extLst>
              <a:ext uri="{FF2B5EF4-FFF2-40B4-BE49-F238E27FC236}">
                <a16:creationId xmlns:a16="http://schemas.microsoft.com/office/drawing/2014/main" id="{503F1335-40EC-FA4A-A120-6A4040BA8622}"/>
              </a:ext>
            </a:extLst>
          </p:cNvPr>
          <p:cNvSpPr txBox="1"/>
          <p:nvPr/>
        </p:nvSpPr>
        <p:spPr>
          <a:xfrm>
            <a:off x="7055010" y="5079249"/>
            <a:ext cx="2006600" cy="246221"/>
          </a:xfrm>
          <a:prstGeom prst="rect">
            <a:avLst/>
          </a:prstGeom>
          <a:noFill/>
        </p:spPr>
        <p:txBody>
          <a:bodyPr wrap="square" rtlCol="0">
            <a:spAutoFit/>
          </a:bodyPr>
          <a:lstStyle/>
          <a:p>
            <a:pPr algn="ctr"/>
            <a:r>
              <a:rPr lang="en-US" sz="1000" dirty="0">
                <a:solidFill>
                  <a:srgbClr val="6CAE3E"/>
                </a:solidFill>
                <a:latin typeface="Arial" panose="020B0604020202020204" pitchFamily="34" charset="0"/>
                <a:cs typeface="Arial" panose="020B0604020202020204" pitchFamily="34" charset="0"/>
              </a:rPr>
              <a:t>10.0.0.0/16</a:t>
            </a:r>
          </a:p>
        </p:txBody>
      </p:sp>
      <p:sp>
        <p:nvSpPr>
          <p:cNvPr id="57" name="TextBox 56">
            <a:extLst>
              <a:ext uri="{FF2B5EF4-FFF2-40B4-BE49-F238E27FC236}">
                <a16:creationId xmlns:a16="http://schemas.microsoft.com/office/drawing/2014/main" id="{3A3B00BD-4F6B-AF42-8A10-1B3B620FC76D}"/>
              </a:ext>
            </a:extLst>
          </p:cNvPr>
          <p:cNvSpPr txBox="1"/>
          <p:nvPr/>
        </p:nvSpPr>
        <p:spPr>
          <a:xfrm>
            <a:off x="7055010" y="4655162"/>
            <a:ext cx="2006600" cy="246221"/>
          </a:xfrm>
          <a:prstGeom prst="rect">
            <a:avLst/>
          </a:prstGeom>
          <a:noFill/>
        </p:spPr>
        <p:txBody>
          <a:bodyPr wrap="square" rtlCol="0">
            <a:spAutoFit/>
          </a:bodyPr>
          <a:lstStyle/>
          <a:p>
            <a:pPr algn="ctr"/>
            <a:r>
              <a:rPr lang="en-US" sz="1000" dirty="0">
                <a:solidFill>
                  <a:srgbClr val="6CAE3E"/>
                </a:solidFill>
                <a:latin typeface="Arial" panose="020B0604020202020204" pitchFamily="34" charset="0"/>
                <a:cs typeface="Arial" panose="020B0604020202020204" pitchFamily="34" charset="0"/>
              </a:rPr>
              <a:t>10.0.0.0/19</a:t>
            </a:r>
          </a:p>
        </p:txBody>
      </p:sp>
      <p:pic>
        <p:nvPicPr>
          <p:cNvPr id="58" name="Graphic 57">
            <a:extLst>
              <a:ext uri="{FF2B5EF4-FFF2-40B4-BE49-F238E27FC236}">
                <a16:creationId xmlns:a16="http://schemas.microsoft.com/office/drawing/2014/main" id="{2A0D6E85-4CBA-2F41-B6DA-02985DD09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0539" y="3816579"/>
            <a:ext cx="469900" cy="469900"/>
          </a:xfrm>
          <a:prstGeom prst="rect">
            <a:avLst/>
          </a:prstGeom>
        </p:spPr>
      </p:pic>
      <p:pic>
        <p:nvPicPr>
          <p:cNvPr id="59" name="Graphic 58">
            <a:extLst>
              <a:ext uri="{FF2B5EF4-FFF2-40B4-BE49-F238E27FC236}">
                <a16:creationId xmlns:a16="http://schemas.microsoft.com/office/drawing/2014/main" id="{DEA1DA0D-A07C-E441-9D9B-EF47B8890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1239" y="2766400"/>
            <a:ext cx="469900" cy="469900"/>
          </a:xfrm>
          <a:prstGeom prst="rect">
            <a:avLst/>
          </a:prstGeom>
        </p:spPr>
      </p:pic>
      <p:pic>
        <p:nvPicPr>
          <p:cNvPr id="60" name="Graphic 59">
            <a:extLst>
              <a:ext uri="{FF2B5EF4-FFF2-40B4-BE49-F238E27FC236}">
                <a16:creationId xmlns:a16="http://schemas.microsoft.com/office/drawing/2014/main" id="{0F759146-6160-B64F-B65C-34F0BF508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80339" y="3816579"/>
            <a:ext cx="469900" cy="469900"/>
          </a:xfrm>
          <a:prstGeom prst="rect">
            <a:avLst/>
          </a:prstGeom>
        </p:spPr>
      </p:pic>
      <p:sp>
        <p:nvSpPr>
          <p:cNvPr id="61" name="TextBox 60">
            <a:extLst>
              <a:ext uri="{FF2B5EF4-FFF2-40B4-BE49-F238E27FC236}">
                <a16:creationId xmlns:a16="http://schemas.microsoft.com/office/drawing/2014/main" id="{E421719B-3ED5-174B-8E69-9B6BE984856A}"/>
              </a:ext>
            </a:extLst>
          </p:cNvPr>
          <p:cNvSpPr txBox="1"/>
          <p:nvPr/>
        </p:nvSpPr>
        <p:spPr>
          <a:xfrm>
            <a:off x="7141654" y="2345567"/>
            <a:ext cx="1769070"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Internet gateway</a:t>
            </a:r>
          </a:p>
        </p:txBody>
      </p:sp>
      <p:pic>
        <p:nvPicPr>
          <p:cNvPr id="62" name="Graphic 61">
            <a:extLst>
              <a:ext uri="{FF2B5EF4-FFF2-40B4-BE49-F238E27FC236}">
                <a16:creationId xmlns:a16="http://schemas.microsoft.com/office/drawing/2014/main" id="{84BFDEF8-7751-FB43-BAF7-DC31FED055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1239" y="1865541"/>
            <a:ext cx="469900" cy="469900"/>
          </a:xfrm>
          <a:prstGeom prst="rect">
            <a:avLst/>
          </a:prstGeom>
        </p:spPr>
      </p:pic>
      <p:sp>
        <p:nvSpPr>
          <p:cNvPr id="63" name="TextBox 62">
            <a:extLst>
              <a:ext uri="{FF2B5EF4-FFF2-40B4-BE49-F238E27FC236}">
                <a16:creationId xmlns:a16="http://schemas.microsoft.com/office/drawing/2014/main" id="{E5343EBC-6AF7-9649-9116-E5A05F37616E}"/>
              </a:ext>
            </a:extLst>
          </p:cNvPr>
          <p:cNvSpPr txBox="1"/>
          <p:nvPr/>
        </p:nvSpPr>
        <p:spPr>
          <a:xfrm>
            <a:off x="7141654" y="3227519"/>
            <a:ext cx="1769070"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Chef Automate</a:t>
            </a:r>
          </a:p>
        </p:txBody>
      </p:sp>
      <p:sp>
        <p:nvSpPr>
          <p:cNvPr id="64" name="TextBox 63">
            <a:extLst>
              <a:ext uri="{FF2B5EF4-FFF2-40B4-BE49-F238E27FC236}">
                <a16:creationId xmlns:a16="http://schemas.microsoft.com/office/drawing/2014/main" id="{F8DCE0FF-372D-284C-BBC8-65171BD69F09}"/>
              </a:ext>
            </a:extLst>
          </p:cNvPr>
          <p:cNvSpPr txBox="1"/>
          <p:nvPr/>
        </p:nvSpPr>
        <p:spPr>
          <a:xfrm>
            <a:off x="5350954" y="4341118"/>
            <a:ext cx="1769070" cy="400110"/>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Chef workstation </a:t>
            </a:r>
            <a:br>
              <a:rPr lang="en-US" sz="1000" dirty="0">
                <a:solidFill>
                  <a:schemeClr val="bg1"/>
                </a:solidFill>
                <a:latin typeface="Arial" panose="020B0604020202020204" pitchFamily="34" charset="0"/>
                <a:cs typeface="Arial" panose="020B0604020202020204" pitchFamily="34" charset="0"/>
              </a:rPr>
            </a:br>
            <a:r>
              <a:rPr lang="en-US" sz="1000" dirty="0">
                <a:solidFill>
                  <a:schemeClr val="bg1"/>
                </a:solidFill>
                <a:latin typeface="Arial" panose="020B0604020202020204" pitchFamily="34" charset="0"/>
                <a:cs typeface="Arial" panose="020B0604020202020204" pitchFamily="34" charset="0"/>
              </a:rPr>
              <a:t>(local Chef repo)</a:t>
            </a:r>
          </a:p>
        </p:txBody>
      </p:sp>
      <p:sp>
        <p:nvSpPr>
          <p:cNvPr id="65" name="TextBox 64">
            <a:extLst>
              <a:ext uri="{FF2B5EF4-FFF2-40B4-BE49-F238E27FC236}">
                <a16:creationId xmlns:a16="http://schemas.microsoft.com/office/drawing/2014/main" id="{42664E99-01C3-9644-BFBA-4C07DBFB3BEB}"/>
              </a:ext>
            </a:extLst>
          </p:cNvPr>
          <p:cNvSpPr txBox="1"/>
          <p:nvPr/>
        </p:nvSpPr>
        <p:spPr>
          <a:xfrm>
            <a:off x="8830754" y="4341118"/>
            <a:ext cx="1769070" cy="246221"/>
          </a:xfrm>
          <a:prstGeom prst="rect">
            <a:avLst/>
          </a:prstGeom>
          <a:noFill/>
        </p:spPr>
        <p:txBody>
          <a:bodyPr wrap="square" rtlCol="0">
            <a:spAutoFit/>
          </a:bodyPr>
          <a:lstStyle/>
          <a:p>
            <a:pPr algn="ctr"/>
            <a:r>
              <a:rPr lang="en-US" sz="1000" dirty="0">
                <a:solidFill>
                  <a:schemeClr val="bg1"/>
                </a:solidFill>
                <a:latin typeface="Arial" panose="020B0604020202020204" pitchFamily="34" charset="0"/>
                <a:cs typeface="Arial" panose="020B0604020202020204" pitchFamily="34" charset="0"/>
              </a:rPr>
              <a:t>Chef node</a:t>
            </a:r>
          </a:p>
        </p:txBody>
      </p:sp>
      <p:sp>
        <p:nvSpPr>
          <p:cNvPr id="66" name="Rectangle 65">
            <a:extLst>
              <a:ext uri="{FF2B5EF4-FFF2-40B4-BE49-F238E27FC236}">
                <a16:creationId xmlns:a16="http://schemas.microsoft.com/office/drawing/2014/main" id="{B29DA6D9-56AB-EE4E-89FA-5D67A71F0EA8}"/>
              </a:ext>
            </a:extLst>
          </p:cNvPr>
          <p:cNvSpPr/>
          <p:nvPr/>
        </p:nvSpPr>
        <p:spPr>
          <a:xfrm>
            <a:off x="7468985" y="1597743"/>
            <a:ext cx="1114408" cy="246221"/>
          </a:xfrm>
          <a:prstGeom prst="rect">
            <a:avLst/>
          </a:prstGeom>
        </p:spPr>
        <p:txBody>
          <a:bodyPr wrap="none">
            <a:spAutoFit/>
          </a:bodyPr>
          <a:lstStyle/>
          <a:p>
            <a:pPr algn="ctr"/>
            <a:r>
              <a:rPr lang="en-US" sz="1000" dirty="0">
                <a:solidFill>
                  <a:srgbClr val="5B9CD5"/>
                </a:solidFill>
                <a:latin typeface="Arial" panose="020B0604020202020204" pitchFamily="34" charset="0"/>
                <a:cs typeface="Arial" panose="020B0604020202020204" pitchFamily="34" charset="0"/>
              </a:rPr>
              <a:t>Availability Zone</a:t>
            </a:r>
          </a:p>
        </p:txBody>
      </p:sp>
      <p:sp>
        <p:nvSpPr>
          <p:cNvPr id="67" name="TextBox 66">
            <a:extLst>
              <a:ext uri="{FF2B5EF4-FFF2-40B4-BE49-F238E27FC236}">
                <a16:creationId xmlns:a16="http://schemas.microsoft.com/office/drawing/2014/main" id="{958A7C03-788D-8E49-A5B3-72A06FF697BE}"/>
              </a:ext>
            </a:extLst>
          </p:cNvPr>
          <p:cNvSpPr txBox="1"/>
          <p:nvPr/>
        </p:nvSpPr>
        <p:spPr>
          <a:xfrm>
            <a:off x="5091730" y="2689761"/>
            <a:ext cx="1323754" cy="276999"/>
          </a:xfrm>
          <a:prstGeom prst="rect">
            <a:avLst/>
          </a:prstGeom>
          <a:noFill/>
        </p:spPr>
        <p:txBody>
          <a:bodyPr wrap="square" rtlCol="0">
            <a:spAutoFit/>
          </a:bodyPr>
          <a:lstStyle/>
          <a:p>
            <a:pPr marL="91440"/>
            <a:r>
              <a:rPr lang="en-US" sz="1200" dirty="0">
                <a:ln w="0"/>
                <a:solidFill>
                  <a:srgbClr val="6CAE3E"/>
                </a:solidFill>
                <a:latin typeface="Arial" panose="020B0604020202020204" pitchFamily="34" charset="0"/>
                <a:cs typeface="Arial" panose="020B0604020202020204" pitchFamily="34" charset="0"/>
              </a:rPr>
              <a:t>Public subnet</a:t>
            </a:r>
          </a:p>
        </p:txBody>
      </p:sp>
      <p:pic>
        <p:nvPicPr>
          <p:cNvPr id="69" name="Graphic 68">
            <a:extLst>
              <a:ext uri="{FF2B5EF4-FFF2-40B4-BE49-F238E27FC236}">
                <a16:creationId xmlns:a16="http://schemas.microsoft.com/office/drawing/2014/main" id="{59D47D31-C940-9243-9356-5A5B03F086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1166" y="1269999"/>
            <a:ext cx="381000" cy="381000"/>
          </a:xfrm>
          <a:prstGeom prst="rect">
            <a:avLst/>
          </a:prstGeom>
        </p:spPr>
      </p:pic>
      <p:pic>
        <p:nvPicPr>
          <p:cNvPr id="70" name="Graphic 69">
            <a:extLst>
              <a:ext uri="{FF2B5EF4-FFF2-40B4-BE49-F238E27FC236}">
                <a16:creationId xmlns:a16="http://schemas.microsoft.com/office/drawing/2014/main" id="{92752197-A459-D346-AB1E-9532CF9BEB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90450" y="2673458"/>
            <a:ext cx="381000" cy="381000"/>
          </a:xfrm>
          <a:prstGeom prst="rect">
            <a:avLst/>
          </a:prstGeom>
        </p:spPr>
      </p:pic>
      <p:pic>
        <p:nvPicPr>
          <p:cNvPr id="71" name="Graphic 70">
            <a:extLst>
              <a:ext uri="{FF2B5EF4-FFF2-40B4-BE49-F238E27FC236}">
                <a16:creationId xmlns:a16="http://schemas.microsoft.com/office/drawing/2014/main" id="{4C7502D1-F1AA-BE47-AB68-4953F6ECCF2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52901" y="2100491"/>
            <a:ext cx="381000" cy="381000"/>
          </a:xfrm>
          <a:prstGeom prst="rect">
            <a:avLst/>
          </a:prstGeom>
        </p:spPr>
      </p:pic>
    </p:spTree>
    <p:extLst>
      <p:ext uri="{BB962C8B-B14F-4D97-AF65-F5344CB8AC3E}">
        <p14:creationId xmlns:p14="http://schemas.microsoft.com/office/powerpoint/2010/main" val="1517619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normAutofit/>
          </a:bodyPr>
          <a:lstStyle/>
          <a:p>
            <a:r>
              <a:rPr lang="en-US" altLang="en-US" dirty="0"/>
              <a:t>Release </a:t>
            </a:r>
            <a:r>
              <a:rPr lang="en-US" dirty="0"/>
              <a:t>11.1-2021.09.21</a:t>
            </a:r>
            <a:r>
              <a:rPr lang="en-US" altLang="en-US" dirty="0"/>
              <a:t>: What’s new?</a:t>
            </a:r>
          </a:p>
        </p:txBody>
      </p:sp>
      <p:sp>
        <p:nvSpPr>
          <p:cNvPr id="16" name="Content Placeholder 3">
            <a:extLst>
              <a:ext uri="{FF2B5EF4-FFF2-40B4-BE49-F238E27FC236}">
                <a16:creationId xmlns:a16="http://schemas.microsoft.com/office/drawing/2014/main" id="{7450D94A-F3A0-6644-B77C-6885AF8EE32B}"/>
              </a:ext>
            </a:extLst>
          </p:cNvPr>
          <p:cNvSpPr>
            <a:spLocks noGrp="1" noChangeArrowheads="1"/>
          </p:cNvSpPr>
          <p:nvPr>
            <p:ph sz="half" idx="1"/>
          </p:nvPr>
        </p:nvSpPr>
        <p:spPr/>
        <p:txBody>
          <a:bodyPr rIns="0">
            <a:normAutofit lnSpcReduction="10000"/>
          </a:bodyPr>
          <a:lstStyle/>
          <a:p>
            <a:pPr>
              <a:spcBef>
                <a:spcPts val="2600"/>
              </a:spcBef>
            </a:pPr>
            <a:r>
              <a:rPr lang="en-US" sz="1100" b="1" dirty="0"/>
              <a:t>Analytics</a:t>
            </a:r>
          </a:p>
          <a:p>
            <a:r>
              <a:rPr lang="en-US" sz="1100" dirty="0"/>
              <a:t>Amazon FinSpace (slide 37)</a:t>
            </a:r>
          </a:p>
          <a:p>
            <a:r>
              <a:rPr lang="en-US" sz="1100" dirty="0"/>
              <a:t>Amazon OpenSearch Service (successor to </a:t>
            </a:r>
            <a:br>
              <a:rPr lang="en-US" sz="1100" dirty="0"/>
            </a:br>
            <a:r>
              <a:rPr lang="en-US" sz="1100" dirty="0"/>
              <a:t>Amazon Elasticsearch Service) (slide 35)</a:t>
            </a:r>
          </a:p>
          <a:p>
            <a:pPr>
              <a:spcBef>
                <a:spcPts val="2400"/>
              </a:spcBef>
            </a:pPr>
            <a:r>
              <a:rPr lang="en-US" sz="1100" b="1" dirty="0"/>
              <a:t>Application Integration</a:t>
            </a:r>
          </a:p>
          <a:p>
            <a:r>
              <a:rPr lang="en-US" sz="1100" dirty="0"/>
              <a:t>Broker / Resource Icon (slide 39)</a:t>
            </a:r>
          </a:p>
          <a:p>
            <a:r>
              <a:rPr lang="en-US" sz="1100" dirty="0"/>
              <a:t>Schema / Resource Icon (slide 40)</a:t>
            </a:r>
          </a:p>
          <a:p>
            <a:r>
              <a:rPr lang="en-US" sz="1100" dirty="0"/>
              <a:t>Schema Registry / Resource Icon (slide 40)</a:t>
            </a:r>
          </a:p>
          <a:p>
            <a:pPr>
              <a:spcBef>
                <a:spcPts val="2400"/>
              </a:spcBef>
            </a:pPr>
            <a:r>
              <a:rPr lang="en-US" sz="1100" b="1" dirty="0"/>
              <a:t>Compute</a:t>
            </a:r>
          </a:p>
          <a:p>
            <a:r>
              <a:rPr lang="en-US" sz="1100" dirty="0"/>
              <a:t>AWS App Runner (slide 61)</a:t>
            </a:r>
          </a:p>
          <a:p>
            <a:pPr>
              <a:spcBef>
                <a:spcPts val="2400"/>
              </a:spcBef>
            </a:pPr>
            <a:r>
              <a:rPr lang="en-US" sz="1100" b="1" dirty="0"/>
              <a:t>Database</a:t>
            </a:r>
          </a:p>
          <a:p>
            <a:r>
              <a:rPr lang="en-US" sz="1100" dirty="0"/>
              <a:t>Stream / Resource Icon (slide 71)</a:t>
            </a:r>
          </a:p>
          <a:p>
            <a:endParaRPr lang="en-US" sz="1100"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2</a:t>
            </a:fld>
            <a:endParaRPr lang="en-US" altLang="en-US" dirty="0">
              <a:solidFill>
                <a:schemeClr val="bg1"/>
              </a:solidFill>
              <a:latin typeface="Arial" panose="020B0604020202020204" pitchFamily="34" charset="0"/>
            </a:endParaRPr>
          </a:p>
        </p:txBody>
      </p:sp>
      <p:sp>
        <p:nvSpPr>
          <p:cNvPr id="17" name="Content Placeholder 4">
            <a:extLst>
              <a:ext uri="{FF2B5EF4-FFF2-40B4-BE49-F238E27FC236}">
                <a16:creationId xmlns:a16="http://schemas.microsoft.com/office/drawing/2014/main" id="{8B483F4D-4597-6944-92E6-D923060BF06D}"/>
              </a:ext>
            </a:extLst>
          </p:cNvPr>
          <p:cNvSpPr>
            <a:spLocks noGrp="1" noChangeArrowheads="1"/>
          </p:cNvSpPr>
          <p:nvPr>
            <p:ph sz="half" idx="10"/>
          </p:nvPr>
        </p:nvSpPr>
        <p:spPr/>
        <p:txBody>
          <a:bodyPr rIns="0"/>
          <a:lstStyle/>
          <a:p>
            <a:pPr>
              <a:spcBef>
                <a:spcPts val="2600"/>
              </a:spcBef>
            </a:pPr>
            <a:r>
              <a:rPr lang="en-US" sz="1100" b="1" dirty="0"/>
              <a:t>Front End Web &amp; Mobile</a:t>
            </a:r>
            <a:endParaRPr lang="en-US" sz="1100" i="1" dirty="0"/>
          </a:p>
          <a:p>
            <a:pPr>
              <a:lnSpc>
                <a:spcPct val="80000"/>
              </a:lnSpc>
            </a:pPr>
            <a:r>
              <a:rPr lang="en-US" sz="1100" dirty="0"/>
              <a:t>Routes / Resource Icon (slide 83)</a:t>
            </a:r>
            <a:endParaRPr lang="en-US" sz="1100" i="1" dirty="0"/>
          </a:p>
          <a:p>
            <a:pPr>
              <a:lnSpc>
                <a:spcPct val="80000"/>
              </a:lnSpc>
              <a:spcBef>
                <a:spcPts val="2000"/>
              </a:spcBef>
            </a:pPr>
            <a:r>
              <a:rPr lang="en-US" sz="1100" b="1" dirty="0"/>
              <a:t>Internet of Things</a:t>
            </a:r>
          </a:p>
          <a:p>
            <a:pPr>
              <a:lnSpc>
                <a:spcPct val="80000"/>
              </a:lnSpc>
            </a:pPr>
            <a:r>
              <a:rPr lang="en-US" sz="1100" dirty="0"/>
              <a:t>Component Machine Learning / Resource Icon (slide 89)</a:t>
            </a:r>
          </a:p>
          <a:p>
            <a:pPr>
              <a:lnSpc>
                <a:spcPct val="80000"/>
              </a:lnSpc>
            </a:pPr>
            <a:r>
              <a:rPr lang="en-US" sz="1100" dirty="0"/>
              <a:t>Component Nucleus / Resource Icon (slide 89)</a:t>
            </a:r>
          </a:p>
          <a:p>
            <a:pPr>
              <a:lnSpc>
                <a:spcPct val="80000"/>
              </a:lnSpc>
            </a:pPr>
            <a:r>
              <a:rPr lang="en-US" sz="1100" dirty="0"/>
              <a:t>Component Private / Resource Icon (slide 89)</a:t>
            </a:r>
          </a:p>
          <a:p>
            <a:pPr>
              <a:lnSpc>
                <a:spcPct val="80000"/>
              </a:lnSpc>
            </a:pPr>
            <a:r>
              <a:rPr lang="en-US" sz="1100" dirty="0"/>
              <a:t>Component Public / Resource Icon (slide 89)</a:t>
            </a:r>
          </a:p>
          <a:p>
            <a:pPr>
              <a:lnSpc>
                <a:spcPct val="80000"/>
              </a:lnSpc>
            </a:pPr>
            <a:r>
              <a:rPr lang="en-US" sz="1100" dirty="0"/>
              <a:t>Component / Resource Icon (slide 89)</a:t>
            </a:r>
          </a:p>
          <a:p>
            <a:pPr>
              <a:lnSpc>
                <a:spcPct val="80000"/>
              </a:lnSpc>
            </a:pPr>
            <a:r>
              <a:rPr lang="en-US" sz="1100" dirty="0"/>
              <a:t>Interprocess Communication / Resource Icon (slide 89)</a:t>
            </a:r>
          </a:p>
          <a:p>
            <a:pPr>
              <a:lnSpc>
                <a:spcPct val="80000"/>
              </a:lnSpc>
            </a:pPr>
            <a:r>
              <a:rPr lang="en-US" sz="1100" dirty="0"/>
              <a:t>Protocol / Resource Icon (slide 89)</a:t>
            </a:r>
          </a:p>
          <a:p>
            <a:pPr>
              <a:lnSpc>
                <a:spcPct val="80000"/>
              </a:lnSpc>
            </a:pPr>
            <a:r>
              <a:rPr lang="en-US" sz="1100" dirty="0"/>
              <a:t>Stream Manager / Resource Icon (slide 89)</a:t>
            </a:r>
          </a:p>
          <a:p>
            <a:pPr>
              <a:lnSpc>
                <a:spcPct val="80000"/>
              </a:lnSpc>
            </a:pPr>
            <a:r>
              <a:rPr lang="en-US" sz="1100" dirty="0"/>
              <a:t>Artifact / Resource Icon (slide 89)</a:t>
            </a:r>
          </a:p>
          <a:p>
            <a:pPr>
              <a:lnSpc>
                <a:spcPct val="80000"/>
              </a:lnSpc>
            </a:pPr>
            <a:r>
              <a:rPr lang="en-US" sz="1100" dirty="0"/>
              <a:t>Recipe / Resource Icon (slide 89)</a:t>
            </a:r>
          </a:p>
        </p:txBody>
      </p:sp>
      <p:sp>
        <p:nvSpPr>
          <p:cNvPr id="18" name="Content Placeholder 15">
            <a:extLst>
              <a:ext uri="{FF2B5EF4-FFF2-40B4-BE49-F238E27FC236}">
                <a16:creationId xmlns:a16="http://schemas.microsoft.com/office/drawing/2014/main" id="{EE0B2C34-B4F5-A446-975A-F421102F16CD}"/>
              </a:ext>
            </a:extLst>
          </p:cNvPr>
          <p:cNvSpPr>
            <a:spLocks noGrp="1" noChangeArrowheads="1"/>
          </p:cNvSpPr>
          <p:nvPr>
            <p:ph sz="half" idx="11"/>
          </p:nvPr>
        </p:nvSpPr>
        <p:spPr/>
        <p:txBody>
          <a:bodyPr rIns="0"/>
          <a:lstStyle/>
          <a:p>
            <a:pPr>
              <a:spcBef>
                <a:spcPts val="2600"/>
              </a:spcBef>
            </a:pPr>
            <a:r>
              <a:rPr lang="en-US" sz="1100" b="1" dirty="0"/>
              <a:t>Internet of Things </a:t>
            </a:r>
            <a:r>
              <a:rPr lang="en-US" sz="1100" i="1" dirty="0"/>
              <a:t>cont.</a:t>
            </a:r>
            <a:endParaRPr lang="en-US" sz="1100" b="1" dirty="0"/>
          </a:p>
          <a:p>
            <a:r>
              <a:rPr lang="en-US" sz="1100"/>
              <a:t>IoT thing humidity sensor</a:t>
            </a:r>
            <a:r>
              <a:rPr lang="en-US" sz="1100" dirty="0"/>
              <a:t> / Resource Icon (slide 91)</a:t>
            </a:r>
            <a:endParaRPr lang="en-US" sz="1100"/>
          </a:p>
          <a:p>
            <a:r>
              <a:rPr lang="en-US" sz="1100"/>
              <a:t>IoT thing vibration sensor</a:t>
            </a:r>
            <a:r>
              <a:rPr lang="en-US" sz="1100" dirty="0"/>
              <a:t> / Resource Icon (slide 91)</a:t>
            </a:r>
            <a:endParaRPr lang="en-US" sz="1100"/>
          </a:p>
          <a:p>
            <a:r>
              <a:rPr lang="en-US" sz="1100"/>
              <a:t>IoT thing temperature sensor</a:t>
            </a:r>
            <a:r>
              <a:rPr lang="en-US" sz="1100" dirty="0"/>
              <a:t> / Resource Icon (slide 91)</a:t>
            </a:r>
            <a:endParaRPr lang="en-US" sz="1100"/>
          </a:p>
          <a:p>
            <a:r>
              <a:rPr lang="en-US" sz="1100"/>
              <a:t>IoT thing relay</a:t>
            </a:r>
            <a:r>
              <a:rPr lang="en-US" sz="1100" dirty="0"/>
              <a:t> / Resource Icon (slide 91)</a:t>
            </a:r>
            <a:endParaRPr lang="en-US" sz="1100"/>
          </a:p>
          <a:p>
            <a:r>
              <a:rPr lang="en-US" sz="1100"/>
              <a:t>IoT thing stack light</a:t>
            </a:r>
            <a:r>
              <a:rPr lang="en-US" sz="1100" dirty="0"/>
              <a:t> / Resource Icon (slide 91)</a:t>
            </a:r>
            <a:endParaRPr lang="en-US" sz="1100"/>
          </a:p>
          <a:p>
            <a:r>
              <a:rPr lang="en-US" sz="1100"/>
              <a:t>IoT thing temperature &amp; humidity sensor</a:t>
            </a:r>
            <a:r>
              <a:rPr lang="en-US" sz="1100" dirty="0"/>
              <a:t> / Resource Icon (slide 91)</a:t>
            </a:r>
            <a:endParaRPr lang="en-US" sz="1100"/>
          </a:p>
          <a:p>
            <a:r>
              <a:rPr lang="en-US" sz="1100"/>
              <a:t>IoT thing temperature &amp; vibration sensor</a:t>
            </a:r>
            <a:r>
              <a:rPr lang="en-US" sz="1100" dirty="0"/>
              <a:t> / Resource Icon (slide 91)</a:t>
            </a:r>
            <a:endParaRPr lang="en-US" sz="1100"/>
          </a:p>
          <a:p>
            <a:r>
              <a:rPr lang="en-US" sz="1100"/>
              <a:t>IoT thing FreeRTOS Device</a:t>
            </a:r>
            <a:r>
              <a:rPr lang="en-US" sz="1100" dirty="0"/>
              <a:t> / Resource Icon (slide 91)</a:t>
            </a:r>
            <a:endParaRPr lang="en-US" sz="1100"/>
          </a:p>
          <a:p>
            <a:r>
              <a:rPr lang="en-US" sz="1100"/>
              <a:t>IoT thing Industrial PC</a:t>
            </a:r>
            <a:r>
              <a:rPr lang="en-US" sz="1100" dirty="0"/>
              <a:t> / Resource Icon (slide 91)</a:t>
            </a:r>
            <a:endParaRPr lang="en-US" sz="1100"/>
          </a:p>
          <a:p>
            <a:r>
              <a:rPr lang="en-US" sz="1100"/>
              <a:t>IoT thing PLC</a:t>
            </a:r>
            <a:r>
              <a:rPr lang="en-US" sz="1100" dirty="0"/>
              <a:t> / Resource Icon (slide 91)</a:t>
            </a:r>
            <a:endParaRPr lang="en-US" sz="1100" b="1" dirty="0"/>
          </a:p>
        </p:txBody>
      </p:sp>
      <p:sp>
        <p:nvSpPr>
          <p:cNvPr id="39941" name="Content Placeholder 1">
            <a:extLst>
              <a:ext uri="{FF2B5EF4-FFF2-40B4-BE49-F238E27FC236}">
                <a16:creationId xmlns:a16="http://schemas.microsoft.com/office/drawing/2014/main" id="{04BFD3BC-B4B2-5549-B655-135D9FD65520}"/>
              </a:ext>
            </a:extLst>
          </p:cNvPr>
          <p:cNvSpPr>
            <a:spLocks noGrp="1" noChangeArrowheads="1"/>
          </p:cNvSpPr>
          <p:nvPr>
            <p:ph sz="half" idx="12"/>
          </p:nvPr>
        </p:nvSpPr>
        <p:spPr/>
        <p:txBody>
          <a:body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3">
                  <a:extLst>
                    <a:ext uri="{A12FA001-AC4F-418D-AE19-62706E023703}">
                      <ahyp:hlinkClr xmlns:ahyp="http://schemas.microsoft.com/office/drawing/2018/hyperlinkcolor" val="tx"/>
                    </a:ext>
                  </a:extLst>
                </a:hlinkClick>
              </a:rPr>
              <a:t>https://aws.amazon.com/architecture/icons/</a:t>
            </a:r>
            <a:r>
              <a:rPr lang="en-US" altLang="en-US" dirty="0"/>
              <a:t> </a:t>
            </a:r>
          </a:p>
        </p:txBody>
      </p:sp>
      <p:sp>
        <p:nvSpPr>
          <p:cNvPr id="9" name="Text Placeholder 4">
            <a:extLst>
              <a:ext uri="{FF2B5EF4-FFF2-40B4-BE49-F238E27FC236}">
                <a16:creationId xmlns:a16="http://schemas.microsoft.com/office/drawing/2014/main" id="{DAF89B73-10A1-E24D-B224-631925180129}"/>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1B4BEE1-AAC5-3144-9910-2185395A656E}"/>
              </a:ext>
            </a:extLst>
          </p:cNvPr>
          <p:cNvSpPr>
            <a:spLocks noGrp="1" noChangeArrowheads="1"/>
          </p:cNvSpPr>
          <p:nvPr>
            <p:ph type="ctrTitle"/>
          </p:nvPr>
        </p:nvSpPr>
        <p:spPr>
          <a:xfrm>
            <a:off x="152400" y="1473200"/>
            <a:ext cx="9650413" cy="2595563"/>
          </a:xfrm>
        </p:spPr>
        <p:txBody>
          <a:bodyPr/>
          <a:lstStyle/>
          <a:p>
            <a:pPr eaLnBrk="1" hangingPunct="1"/>
            <a:r>
              <a:rPr lang="en-US" altLang="en-US" dirty="0"/>
              <a:t>Elements</a:t>
            </a:r>
          </a:p>
        </p:txBody>
      </p:sp>
      <p:sp>
        <p:nvSpPr>
          <p:cNvPr id="3" name="Subtitle 2">
            <a:extLst>
              <a:ext uri="{FF2B5EF4-FFF2-40B4-BE49-F238E27FC236}">
                <a16:creationId xmlns:a16="http://schemas.microsoft.com/office/drawing/2014/main" id="{13FCE037-6050-3248-8786-93034A9F2086}"/>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Resources to use when building your diagram</a:t>
            </a:r>
          </a:p>
        </p:txBody>
      </p:sp>
      <p:sp>
        <p:nvSpPr>
          <p:cNvPr id="58371" name="Footer Placeholder 5">
            <a:extLst>
              <a:ext uri="{FF2B5EF4-FFF2-40B4-BE49-F238E27FC236}">
                <a16:creationId xmlns:a16="http://schemas.microsoft.com/office/drawing/2014/main" id="{AF81C9E9-5E28-D64A-ADE1-E0B98BA344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8372" name="Slide Number Placeholder 6">
            <a:extLst>
              <a:ext uri="{FF2B5EF4-FFF2-40B4-BE49-F238E27FC236}">
                <a16:creationId xmlns:a16="http://schemas.microsoft.com/office/drawing/2014/main" id="{43D56180-9BEE-2347-9364-A43A7C0FE90B}"/>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79AE5F-F801-3D44-ACDB-3B41159472B5}" type="slidenum">
              <a:rPr lang="en-US" altLang="en-US" smtClean="0">
                <a:solidFill>
                  <a:schemeClr val="bg1"/>
                </a:solidFill>
                <a:latin typeface="Arial" panose="020B0604020202020204" pitchFamily="34" charset="0"/>
              </a:rPr>
              <a:pPr fontAlgn="base">
                <a:spcBef>
                  <a:spcPct val="0"/>
                </a:spcBef>
                <a:spcAft>
                  <a:spcPct val="0"/>
                </a:spcAft>
              </a:pPr>
              <a:t>20</a:t>
            </a:fld>
            <a:endParaRPr lang="en-US" altLang="en-US" dirty="0">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Footer Placeholder 6">
            <a:extLst>
              <a:ext uri="{FF2B5EF4-FFF2-40B4-BE49-F238E27FC236}">
                <a16:creationId xmlns:a16="http://schemas.microsoft.com/office/drawing/2014/main" id="{05383324-2BB4-944A-948C-73CF0BB0DE6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59399" name="Slide Number Placeholder 7">
            <a:extLst>
              <a:ext uri="{FF2B5EF4-FFF2-40B4-BE49-F238E27FC236}">
                <a16:creationId xmlns:a16="http://schemas.microsoft.com/office/drawing/2014/main" id="{54EDC621-8AED-F84B-AFA4-D4832B04333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823F6B-206F-0447-A46D-1B475A934FD6}" type="slidenum">
              <a:rPr lang="en-US" altLang="en-US" smtClean="0">
                <a:solidFill>
                  <a:schemeClr val="bg1"/>
                </a:solidFill>
                <a:latin typeface="Arial" panose="020B0604020202020204" pitchFamily="34" charset="0"/>
              </a:rPr>
              <a:pPr fontAlgn="base">
                <a:spcBef>
                  <a:spcPct val="0"/>
                </a:spcBef>
                <a:spcAft>
                  <a:spcPct val="0"/>
                </a:spcAft>
              </a:pPr>
              <a:t>21</a:t>
            </a:fld>
            <a:endParaRPr lang="en-US" altLang="en-US" dirty="0">
              <a:solidFill>
                <a:schemeClr val="bg1"/>
              </a:solidFill>
              <a:latin typeface="Arial" panose="020B0604020202020204" pitchFamily="34" charset="0"/>
            </a:endParaRPr>
          </a:p>
        </p:txBody>
      </p:sp>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pPr eaLnBrk="1" hangingPunct="1"/>
            <a:r>
              <a:rPr lang="en-US" altLang="en-US" dirty="0"/>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sz="half" idx="4294967295"/>
          </p:nvPr>
        </p:nvSpPr>
        <p:spPr>
          <a:xfrm>
            <a:off x="240941" y="1828800"/>
            <a:ext cx="3602038" cy="4029075"/>
          </a:xfrm>
          <a:noFill/>
        </p:spPr>
        <p:txBody>
          <a:bodyPr/>
          <a:lstStyle/>
          <a:p>
            <a:pPr eaLnBrk="1" hangingPunct="1">
              <a:lnSpc>
                <a:spcPct val="100000"/>
              </a:lnSpc>
            </a:pPr>
            <a:r>
              <a:rPr lang="en-US" altLang="en-US" sz="1800" dirty="0">
                <a:solidFill>
                  <a:srgbClr val="00A1C9"/>
                </a:solidFill>
                <a:hlinkClick r:id="rId2" action="ppaction://hlinksldjump">
                  <a:extLst>
                    <a:ext uri="{A12FA001-AC4F-418D-AE19-62706E023703}">
                      <ahyp:hlinkClr xmlns:ahyp="http://schemas.microsoft.com/office/drawing/2018/hyperlinkcolor" val="tx"/>
                    </a:ext>
                  </a:extLst>
                </a:hlinkClick>
              </a:rPr>
              <a:t>General Resources</a:t>
            </a:r>
            <a:endParaRPr lang="en-US" altLang="en-US" sz="1800" dirty="0">
              <a:solidFill>
                <a:srgbClr val="00A1C9"/>
              </a:solidFill>
              <a:hlinkClick r:id="rId3" action="ppaction://hlinksldjump">
                <a:extLst>
                  <a:ext uri="{A12FA001-AC4F-418D-AE19-62706E023703}">
                    <ahyp:hlinkClr xmlns:ahyp="http://schemas.microsoft.com/office/drawing/2018/hyperlinkcolor" val="tx"/>
                  </a:ext>
                </a:extLst>
              </a:hlinkClick>
            </a:endParaRPr>
          </a:p>
          <a:p>
            <a:pPr eaLnBrk="1" hangingPunct="1">
              <a:lnSpc>
                <a:spcPct val="100000"/>
              </a:lnSpc>
            </a:pPr>
            <a:r>
              <a:rPr lang="en-US" altLang="en-US" sz="1800" dirty="0">
                <a:solidFill>
                  <a:srgbClr val="00A1C9"/>
                </a:solidFill>
                <a:hlinkClick r:id="rId3" action="ppaction://hlinksldjump">
                  <a:extLst>
                    <a:ext uri="{A12FA001-AC4F-418D-AE19-62706E023703}">
                      <ahyp:hlinkClr xmlns:ahyp="http://schemas.microsoft.com/office/drawing/2018/hyperlinkcolor" val="tx"/>
                    </a:ext>
                  </a:extLst>
                </a:hlinkClick>
              </a:rPr>
              <a:t>Analytics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4" action="ppaction://hlinksldjump">
                  <a:extLst>
                    <a:ext uri="{A12FA001-AC4F-418D-AE19-62706E023703}">
                      <ahyp:hlinkClr xmlns:ahyp="http://schemas.microsoft.com/office/drawing/2018/hyperlinkcolor" val="tx"/>
                    </a:ext>
                  </a:extLst>
                </a:hlinkClick>
              </a:rPr>
              <a:t>Application Integration</a:t>
            </a:r>
            <a:endParaRPr lang="en-US" altLang="en-US" sz="1800" dirty="0">
              <a:solidFill>
                <a:srgbClr val="00A1C9"/>
              </a:solidFill>
            </a:endParaRPr>
          </a:p>
          <a:p>
            <a:pPr eaLnBrk="1" hangingPunct="1">
              <a:lnSpc>
                <a:spcPct val="100000"/>
              </a:lnSpc>
            </a:pPr>
            <a:r>
              <a:rPr lang="en-US" altLang="en-US" sz="1800" dirty="0">
                <a:solidFill>
                  <a:srgbClr val="00A1C9"/>
                </a:solidFill>
                <a:hlinkClick r:id="rId5" action="ppaction://hlinksldjump">
                  <a:extLst>
                    <a:ext uri="{A12FA001-AC4F-418D-AE19-62706E023703}">
                      <ahyp:hlinkClr xmlns:ahyp="http://schemas.microsoft.com/office/drawing/2018/hyperlinkcolor" val="tx"/>
                    </a:ext>
                  </a:extLst>
                </a:hlinkClick>
              </a:rPr>
              <a:t>AWS Cost Management</a:t>
            </a:r>
            <a:endParaRPr lang="en-US" altLang="en-US" sz="1800" dirty="0">
              <a:solidFill>
                <a:srgbClr val="00A1C9"/>
              </a:solidFill>
            </a:endParaRP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Blockchain</a:t>
            </a:r>
          </a:p>
          <a:p>
            <a:pPr eaLnBrk="1" hangingPunct="1">
              <a:lnSpc>
                <a:spcPct val="100000"/>
              </a:lnSpc>
            </a:pPr>
            <a:r>
              <a:rPr lang="en-US" altLang="en-US" sz="1800" dirty="0">
                <a:solidFill>
                  <a:srgbClr val="00A1C9"/>
                </a:solidFill>
                <a:hlinkClick r:id="rId6" action="ppaction://hlinksldjump">
                  <a:extLst>
                    <a:ext uri="{A12FA001-AC4F-418D-AE19-62706E023703}">
                      <ahyp:hlinkClr xmlns:ahyp="http://schemas.microsoft.com/office/drawing/2018/hyperlinkcolor" val="tx"/>
                    </a:ext>
                  </a:extLst>
                </a:hlinkClick>
              </a:rPr>
              <a:t>Business Applications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7" action="ppaction://hlinksldjump">
                  <a:extLst>
                    <a:ext uri="{A12FA001-AC4F-418D-AE19-62706E023703}">
                      <ahyp:hlinkClr xmlns:ahyp="http://schemas.microsoft.com/office/drawing/2018/hyperlinkcolor" val="tx"/>
                    </a:ext>
                  </a:extLst>
                </a:hlinkClick>
              </a:rPr>
              <a:t>Compute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rPr>
              <a:t>Contact Center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rPr>
              <a:t>Containers</a:t>
            </a:r>
          </a:p>
          <a:p>
            <a:pPr eaLnBrk="1" hangingPunct="1">
              <a:lnSpc>
                <a:spcPct val="100000"/>
              </a:lnSpc>
            </a:pPr>
            <a:r>
              <a:rPr lang="en-US" altLang="en-US" sz="1800" dirty="0">
                <a:solidFill>
                  <a:srgbClr val="00A1C9"/>
                </a:solidFill>
                <a:hlinkClick r:id="rId9" action="ppaction://hlinksldjump">
                  <a:extLst>
                    <a:ext uri="{A12FA001-AC4F-418D-AE19-62706E023703}">
                      <ahyp:hlinkClr xmlns:ahyp="http://schemas.microsoft.com/office/drawing/2018/hyperlinkcolor" val="tx"/>
                    </a:ext>
                  </a:extLst>
                </a:hlinkClick>
              </a:rPr>
              <a:t>Customer Enablement</a:t>
            </a:r>
            <a:endParaRPr lang="en-US" altLang="en-US" sz="1800" dirty="0">
              <a:solidFill>
                <a:srgbClr val="00A1C9"/>
              </a:solidFill>
              <a:hlinkClick r:id="rId8" action="ppaction://hlinksldjump">
                <a:extLst>
                  <a:ext uri="{A12FA001-AC4F-418D-AE19-62706E023703}">
                    <ahyp:hlinkClr xmlns:ahyp="http://schemas.microsoft.com/office/drawing/2018/hyperlinkcolor" val="tx"/>
                  </a:ext>
                </a:extLst>
              </a:hlinkClick>
            </a:endParaRP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sz="half" idx="4294967295"/>
          </p:nvPr>
        </p:nvSpPr>
        <p:spPr>
          <a:xfrm>
            <a:off x="4294188" y="1828800"/>
            <a:ext cx="3603625" cy="4029075"/>
          </a:xfrm>
          <a:noFill/>
        </p:spPr>
        <p:txBody>
          <a:bodyPr/>
          <a:lstStyle/>
          <a:p>
            <a:pPr eaLnBrk="1" hangingPunct="1">
              <a:lnSpc>
                <a:spcPct val="100000"/>
              </a:lnSpc>
            </a:pPr>
            <a:r>
              <a:rPr lang="en-US" altLang="en-US" sz="1800" dirty="0">
                <a:solidFill>
                  <a:srgbClr val="00A1C9"/>
                </a:solidFill>
                <a:hlinkClick r:id="rId10" action="ppaction://hlinksldjump">
                  <a:extLst>
                    <a:ext uri="{A12FA001-AC4F-418D-AE19-62706E023703}">
                      <ahyp:hlinkClr xmlns:ahyp="http://schemas.microsoft.com/office/drawing/2018/hyperlinkcolor" val="tx"/>
                    </a:ext>
                  </a:extLst>
                </a:hlinkClick>
              </a:rPr>
              <a:t>Database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1" action="ppaction://hlinksldjump">
                  <a:extLst>
                    <a:ext uri="{A12FA001-AC4F-418D-AE19-62706E023703}">
                      <ahyp:hlinkClr xmlns:ahyp="http://schemas.microsoft.com/office/drawing/2018/hyperlinkcolor" val="tx"/>
                    </a:ext>
                  </a:extLst>
                </a:hlinkClick>
              </a:rPr>
              <a:t>Developer Tools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2" action="ppaction://hlinksldjump">
                  <a:extLst>
                    <a:ext uri="{A12FA001-AC4F-418D-AE19-62706E023703}">
                      <ahyp:hlinkClr xmlns:ahyp="http://schemas.microsoft.com/office/drawing/2018/hyperlinkcolor" val="tx"/>
                    </a:ext>
                  </a:extLst>
                </a:hlinkClick>
              </a:rPr>
              <a:t>End User Computing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3" action="ppaction://hlinksldjump">
                  <a:extLst>
                    <a:ext uri="{A12FA001-AC4F-418D-AE19-62706E023703}">
                      <ahyp:hlinkClr xmlns:ahyp="http://schemas.microsoft.com/office/drawing/2018/hyperlinkcolor" val="tx"/>
                    </a:ext>
                  </a:extLst>
                </a:hlinkClick>
              </a:rPr>
              <a:t>Front End Web &amp; Mobile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4" action="ppaction://hlinksldjump">
                  <a:extLst>
                    <a:ext uri="{A12FA001-AC4F-418D-AE19-62706E023703}">
                      <ahyp:hlinkClr xmlns:ahyp="http://schemas.microsoft.com/office/drawing/2018/hyperlinkcolor" val="tx"/>
                    </a:ext>
                  </a:extLst>
                </a:hlinkClick>
              </a:rPr>
              <a:t>Game Tech</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5" action="ppaction://hlinksldjump">
                  <a:extLst>
                    <a:ext uri="{A12FA001-AC4F-418D-AE19-62706E023703}">
                      <ahyp:hlinkClr xmlns:ahyp="http://schemas.microsoft.com/office/drawing/2018/hyperlinkcolor" val="tx"/>
                    </a:ext>
                  </a:extLst>
                </a:hlinkClick>
              </a:rPr>
              <a:t>Internet of Things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6" action="ppaction://hlinksldjump">
                  <a:extLst>
                    <a:ext uri="{A12FA001-AC4F-418D-AE19-62706E023703}">
                      <ahyp:hlinkClr xmlns:ahyp="http://schemas.microsoft.com/office/drawing/2018/hyperlinkcolor" val="tx"/>
                    </a:ext>
                  </a:extLst>
                </a:hlinkClick>
              </a:rPr>
              <a:t>Machine Learning</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7" action="ppaction://hlinksldjump">
                  <a:extLst>
                    <a:ext uri="{A12FA001-AC4F-418D-AE19-62706E023703}">
                      <ahyp:hlinkClr xmlns:ahyp="http://schemas.microsoft.com/office/drawing/2018/hyperlinkcolor" val="tx"/>
                    </a:ext>
                  </a:extLst>
                </a:hlinkClick>
              </a:rPr>
              <a:t>Management &amp; Governance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18" action="ppaction://hlinksldjump">
                  <a:extLst>
                    <a:ext uri="{A12FA001-AC4F-418D-AE19-62706E023703}">
                      <ahyp:hlinkClr xmlns:ahyp="http://schemas.microsoft.com/office/drawing/2018/hyperlinkcolor" val="tx"/>
                    </a:ext>
                  </a:extLst>
                </a:hlinkClick>
              </a:rPr>
              <a:t>Media Services</a:t>
            </a:r>
            <a:endParaRPr lang="en-US" altLang="en-US" sz="1800" dirty="0">
              <a:solidFill>
                <a:srgbClr val="00A1C9"/>
              </a:solidFill>
              <a:hlinkClick r:id="rId19" action="ppaction://hlinksldjump">
                <a:extLst>
                  <a:ext uri="{A12FA001-AC4F-418D-AE19-62706E023703}">
                    <ahyp:hlinkClr xmlns:ahyp="http://schemas.microsoft.com/office/drawing/2018/hyperlinkcolor" val="tx"/>
                  </a:ext>
                </a:extLst>
              </a:hlinkClick>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sz="half" idx="4294967295"/>
          </p:nvPr>
        </p:nvSpPr>
        <p:spPr>
          <a:xfrm>
            <a:off x="8349021" y="1828800"/>
            <a:ext cx="3602037" cy="4029075"/>
          </a:xfrm>
          <a:noFill/>
        </p:spPr>
        <p:txBody>
          <a:bodyPr/>
          <a:lstStyle/>
          <a:p>
            <a:pPr eaLnBrk="1" hangingPunct="1">
              <a:lnSpc>
                <a:spcPct val="100000"/>
              </a:lnSpc>
            </a:pPr>
            <a:r>
              <a:rPr lang="en-US" altLang="en-US" sz="1800" dirty="0">
                <a:solidFill>
                  <a:srgbClr val="00A1C9"/>
                </a:solidFill>
                <a:hlinkClick r:id="rId20" action="ppaction://hlinksldjump">
                  <a:extLst>
                    <a:ext uri="{A12FA001-AC4F-418D-AE19-62706E023703}">
                      <ahyp:hlinkClr xmlns:ahyp="http://schemas.microsoft.com/office/drawing/2018/hyperlinkcolor" val="tx"/>
                    </a:ext>
                  </a:extLst>
                </a:hlinkClick>
              </a:rPr>
              <a:t>Migration &amp; Transfer</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1" action="ppaction://hlinksldjump">
                  <a:extLst>
                    <a:ext uri="{A12FA001-AC4F-418D-AE19-62706E023703}">
                      <ahyp:hlinkClr xmlns:ahyp="http://schemas.microsoft.com/office/drawing/2018/hyperlinkcolor" val="tx"/>
                    </a:ext>
                  </a:extLst>
                </a:hlinkClick>
              </a:rPr>
              <a:t>Networking &amp; Content Delivery</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2" action="ppaction://hlinksldjump">
                  <a:extLst>
                    <a:ext uri="{A12FA001-AC4F-418D-AE19-62706E023703}">
                      <ahyp:hlinkClr xmlns:ahyp="http://schemas.microsoft.com/office/drawing/2018/hyperlinkcolor" val="tx"/>
                    </a:ext>
                  </a:extLst>
                </a:hlinkClick>
              </a:rPr>
              <a:t>Quantum Technologies</a:t>
            </a:r>
          </a:p>
          <a:p>
            <a:pPr eaLnBrk="1" hangingPunct="1">
              <a:lnSpc>
                <a:spcPct val="100000"/>
              </a:lnSpc>
            </a:pPr>
            <a:r>
              <a:rPr lang="en-US" altLang="en-US" sz="1800" dirty="0">
                <a:solidFill>
                  <a:srgbClr val="00A1C9"/>
                </a:solidFill>
                <a:hlinkClick r:id="rId22" action="ppaction://hlinksldjump">
                  <a:extLst>
                    <a:ext uri="{A12FA001-AC4F-418D-AE19-62706E023703}">
                      <ahyp:hlinkClr xmlns:ahyp="http://schemas.microsoft.com/office/drawing/2018/hyperlinkcolor" val="tx"/>
                    </a:ext>
                  </a:extLst>
                </a:hlinkClick>
              </a:rPr>
              <a:t>Robotics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3" action="ppaction://hlinksldjump">
                  <a:extLst>
                    <a:ext uri="{A12FA001-AC4F-418D-AE19-62706E023703}">
                      <ahyp:hlinkClr xmlns:ahyp="http://schemas.microsoft.com/office/drawing/2018/hyperlinkcolor" val="tx"/>
                    </a:ext>
                  </a:extLst>
                </a:hlinkClick>
              </a:rPr>
              <a:t>Satellite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4" action="ppaction://hlinksldjump">
                  <a:extLst>
                    <a:ext uri="{A12FA001-AC4F-418D-AE19-62706E023703}">
                      <ahyp:hlinkClr xmlns:ahyp="http://schemas.microsoft.com/office/drawing/2018/hyperlinkcolor" val="tx"/>
                    </a:ext>
                  </a:extLst>
                </a:hlinkClick>
              </a:rPr>
              <a:t>Security, Identity, &amp; Compliance</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5" action="ppaction://hlinksldjump">
                  <a:extLst>
                    <a:ext uri="{A12FA001-AC4F-418D-AE19-62706E023703}">
                      <ahyp:hlinkClr xmlns:ahyp="http://schemas.microsoft.com/office/drawing/2018/hyperlinkcolor" val="tx"/>
                    </a:ext>
                  </a:extLst>
                </a:hlinkClick>
              </a:rPr>
              <a:t>Serverless</a:t>
            </a:r>
            <a:endParaRPr lang="en-US" altLang="en-US" sz="1800" dirty="0">
              <a:solidFill>
                <a:srgbClr val="00A1C9"/>
              </a:solidFill>
            </a:endParaRPr>
          </a:p>
          <a:p>
            <a:pPr eaLnBrk="1" hangingPunct="1">
              <a:lnSpc>
                <a:spcPct val="100000"/>
              </a:lnSpc>
            </a:pPr>
            <a:r>
              <a:rPr lang="en-US" altLang="en-US" sz="1800" dirty="0">
                <a:solidFill>
                  <a:srgbClr val="00A1C9"/>
                </a:solidFill>
                <a:hlinkClick r:id="rId26" action="ppaction://hlinksldjump">
                  <a:extLst>
                    <a:ext uri="{A12FA001-AC4F-418D-AE19-62706E023703}">
                      <ahyp:hlinkClr xmlns:ahyp="http://schemas.microsoft.com/office/drawing/2018/hyperlinkcolor" val="tx"/>
                    </a:ext>
                  </a:extLst>
                </a:hlinkClick>
              </a:rPr>
              <a:t>Storage</a:t>
            </a:r>
            <a:endParaRPr lang="en-US" altLang="en-US" sz="1800" dirty="0">
              <a:solidFill>
                <a:srgbClr val="00A1C9"/>
              </a:solidFill>
            </a:endParaRPr>
          </a:p>
          <a:p>
            <a:pPr>
              <a:lnSpc>
                <a:spcPct val="100000"/>
              </a:lnSpc>
            </a:pPr>
            <a:r>
              <a:rPr lang="en-US" altLang="en-US" sz="1800" dirty="0">
                <a:solidFill>
                  <a:srgbClr val="00A1C9"/>
                </a:solidFill>
                <a:hlinkClick r:id="rId27" action="ppaction://hlinksldjump">
                  <a:extLst>
                    <a:ext uri="{A12FA001-AC4F-418D-AE19-62706E023703}">
                      <ahyp:hlinkClr xmlns:ahyp="http://schemas.microsoft.com/office/drawing/2018/hyperlinkcolor" val="tx"/>
                    </a:ext>
                  </a:extLst>
                </a:hlinkClick>
              </a:rPr>
              <a:t>VR &amp; AR</a:t>
            </a:r>
            <a:endParaRPr lang="en-US" altLang="en-US" sz="1800" dirty="0">
              <a:solidFill>
                <a:srgbClr val="00A1C9"/>
              </a:solidFill>
            </a:endParaRPr>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sz="half" idx="4294967295"/>
          </p:nvPr>
        </p:nvSpPr>
        <p:spPr>
          <a:xfrm>
            <a:off x="241658" y="1153195"/>
            <a:ext cx="11709400" cy="531813"/>
          </a:xfrm>
        </p:spPr>
        <p:txBody>
          <a:bodyPr>
            <a:normAutofit/>
          </a:bodyPr>
          <a:lstStyle/>
          <a:p>
            <a:pPr eaLnBrk="1" hangingPunct="1"/>
            <a:r>
              <a:rPr lang="en-US" altLang="en-US" sz="1800" i="1" dirty="0"/>
              <a:t>Click a category to jump to slide (must be in Presentation mode)</a:t>
            </a:r>
          </a:p>
        </p:txBody>
      </p:sp>
    </p:spTree>
    <p:extLst>
      <p:ext uri="{BB962C8B-B14F-4D97-AF65-F5344CB8AC3E}">
        <p14:creationId xmlns:p14="http://schemas.microsoft.com/office/powerpoint/2010/main" val="782721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pPr eaLnBrk="1" hangingPunct="1"/>
            <a:r>
              <a:rPr lang="en-US" altLang="en-US" dirty="0"/>
              <a:t>General Resources</a:t>
            </a:r>
          </a:p>
        </p:txBody>
      </p:sp>
      <p:sp>
        <p:nvSpPr>
          <p:cNvPr id="60418" name="Footer Placeholder 2">
            <a:extLst>
              <a:ext uri="{FF2B5EF4-FFF2-40B4-BE49-F238E27FC236}">
                <a16:creationId xmlns:a16="http://schemas.microsoft.com/office/drawing/2014/main" id="{B15839CF-DD6A-3F4A-9FB3-37F5DFDFAF1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0419" name="Slide Number Placeholder 3">
            <a:extLst>
              <a:ext uri="{FF2B5EF4-FFF2-40B4-BE49-F238E27FC236}">
                <a16:creationId xmlns:a16="http://schemas.microsoft.com/office/drawing/2014/main" id="{F9EA7AEA-B1C7-7942-9992-B10BDFE58AE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2D3F30D-97D6-0F45-B3B8-9A838CD09F0A}" type="slidenum">
              <a:rPr lang="en-US" altLang="en-US" smtClean="0">
                <a:solidFill>
                  <a:schemeClr val="bg1"/>
                </a:solidFill>
                <a:latin typeface="Arial" panose="020B0604020202020204" pitchFamily="34" charset="0"/>
              </a:rPr>
              <a:pPr fontAlgn="base">
                <a:spcBef>
                  <a:spcPct val="0"/>
                </a:spcBef>
                <a:spcAft>
                  <a:spcPct val="0"/>
                </a:spcAft>
              </a:pPr>
              <a:t>22</a:t>
            </a:fld>
            <a:endParaRPr lang="en-US" altLang="en-US" dirty="0">
              <a:solidFill>
                <a:schemeClr val="bg1"/>
              </a:solidFill>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5">
            <a:extLst>
              <a:ext uri="{FF2B5EF4-FFF2-40B4-BE49-F238E27FC236}">
                <a16:creationId xmlns:a16="http://schemas.microsoft.com/office/drawing/2014/main" id="{71EEF11C-8725-1C4B-8FB8-E00DDD18E294}"/>
              </a:ext>
            </a:extLst>
          </p:cNvPr>
          <p:cNvSpPr>
            <a:spLocks noGrp="1" noChangeArrowheads="1"/>
          </p:cNvSpPr>
          <p:nvPr>
            <p:ph type="title"/>
          </p:nvPr>
        </p:nvSpPr>
        <p:spPr/>
        <p:txBody>
          <a:bodyPr/>
          <a:lstStyle/>
          <a:p>
            <a:pPr eaLnBrk="1" hangingPunct="1"/>
            <a:r>
              <a:rPr lang="en-US" altLang="en-US" dirty="0"/>
              <a:t>Groups – Dark Backgrounds</a:t>
            </a:r>
          </a:p>
        </p:txBody>
      </p:sp>
      <p:sp>
        <p:nvSpPr>
          <p:cNvPr id="62465" name="Footer Placeholder 3">
            <a:extLst>
              <a:ext uri="{FF2B5EF4-FFF2-40B4-BE49-F238E27FC236}">
                <a16:creationId xmlns:a16="http://schemas.microsoft.com/office/drawing/2014/main" id="{4F1BD8EA-47C3-0E43-BB22-350D3B5C172F}"/>
              </a:ext>
            </a:extLst>
          </p:cNvPr>
          <p:cNvSpPr>
            <a:spLocks noGrp="1" noChangeArrowheads="1"/>
          </p:cNvSpPr>
          <p:nvPr>
            <p:ph type="ftr" sz="quarter" idx="10"/>
          </p:nvPr>
        </p:nvSpPr>
        <p:spPr bwMode="auto">
          <a:xfrm>
            <a:off x="1090613" y="6249988"/>
            <a:ext cx="446246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0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pPr>
            <a:r>
              <a:rPr lang="en-US" dirty="0"/>
              <a:t>© 2021, Amazon Web Services, Inc. or its affiliates. All rights reserved.</a:t>
            </a:r>
            <a:endParaRPr lang="en-US" altLang="en-US" dirty="0">
              <a:solidFill>
                <a:schemeClr val="bg1"/>
              </a:solidFill>
              <a:latin typeface="Arial" panose="020B0604020202020204" pitchFamily="34" charset="0"/>
            </a:endParaRPr>
          </a:p>
        </p:txBody>
      </p:sp>
      <p:sp>
        <p:nvSpPr>
          <p:cNvPr id="62466" name="Slide Number Placeholder 4">
            <a:extLst>
              <a:ext uri="{FF2B5EF4-FFF2-40B4-BE49-F238E27FC236}">
                <a16:creationId xmlns:a16="http://schemas.microsoft.com/office/drawing/2014/main" id="{0FF10F4A-1111-8248-B927-F95F56F924A8}"/>
              </a:ext>
            </a:extLst>
          </p:cNvPr>
          <p:cNvSpPr>
            <a:spLocks noGrp="1" noChangeArrowheads="1"/>
          </p:cNvSpPr>
          <p:nvPr>
            <p:ph type="sldNum" sz="quarter" idx="11"/>
          </p:nvPr>
        </p:nvSpPr>
        <p:spPr bwMode="auto">
          <a:xfrm>
            <a:off x="9105900" y="6249988"/>
            <a:ext cx="28448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defPPr>
              <a:defRPr lang="en-US"/>
            </a:defPPr>
            <a:lvl1pPr algn="r" rtl="0" eaLnBrk="1" fontAlgn="auto" hangingPunct="1">
              <a:spcBef>
                <a:spcPts val="0"/>
              </a:spcBef>
              <a:spcAft>
                <a:spcPts val="0"/>
              </a:spcAft>
              <a:defRPr sz="12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fld id="{45A1B3F3-60E0-6745-9FE6-9C4771689AE1}" type="slidenum">
              <a:rPr lang="en-US"/>
              <a:pPr fontAlgn="base">
                <a:spcBef>
                  <a:spcPct val="0"/>
                </a:spcBef>
                <a:spcAft>
                  <a:spcPct val="0"/>
                </a:spcAft>
                <a:defRPr/>
              </a:pPr>
              <a:t>23</a:t>
            </a:fld>
            <a:endParaRPr lang="en-US" altLang="en-US" dirty="0">
              <a:solidFill>
                <a:schemeClr val="bg1"/>
              </a:solidFill>
              <a:latin typeface="Arial" panose="020B0604020202020204" pitchFamily="34" charset="0"/>
            </a:endParaRPr>
          </a:p>
        </p:txBody>
      </p:sp>
      <p:sp>
        <p:nvSpPr>
          <p:cNvPr id="35" name="Text Placeholder 4">
            <a:extLst>
              <a:ext uri="{FF2B5EF4-FFF2-40B4-BE49-F238E27FC236}">
                <a16:creationId xmlns:a16="http://schemas.microsoft.com/office/drawing/2014/main" id="{B695A705-9993-D647-9DBE-9EEC41EB97ED}"/>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1/9</a:t>
            </a:r>
          </a:p>
        </p:txBody>
      </p:sp>
      <p:sp>
        <p:nvSpPr>
          <p:cNvPr id="34" name="Rectangle 33">
            <a:extLst>
              <a:ext uri="{FF2B5EF4-FFF2-40B4-BE49-F238E27FC236}">
                <a16:creationId xmlns:a16="http://schemas.microsoft.com/office/drawing/2014/main" id="{CA4988A3-8367-B54D-AB4F-0A4978BD3168}"/>
              </a:ext>
            </a:extLst>
          </p:cNvPr>
          <p:cNvSpPr/>
          <p:nvPr/>
        </p:nvSpPr>
        <p:spPr>
          <a:xfrm>
            <a:off x="2303463" y="2617791"/>
            <a:ext cx="1765300" cy="889002"/>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VPC</a:t>
            </a:r>
          </a:p>
        </p:txBody>
      </p:sp>
      <p:sp>
        <p:nvSpPr>
          <p:cNvPr id="36" name="Rectangle 35">
            <a:extLst>
              <a:ext uri="{FF2B5EF4-FFF2-40B4-BE49-F238E27FC236}">
                <a16:creationId xmlns:a16="http://schemas.microsoft.com/office/drawing/2014/main" id="{7D928095-F3A3-D547-9459-2E9E30FB6998}"/>
              </a:ext>
            </a:extLst>
          </p:cNvPr>
          <p:cNvSpPr/>
          <p:nvPr/>
        </p:nvSpPr>
        <p:spPr>
          <a:xfrm>
            <a:off x="4237197" y="2617791"/>
            <a:ext cx="1765300" cy="889002"/>
          </a:xfrm>
          <a:prstGeom prst="rect">
            <a:avLst/>
          </a:prstGeom>
          <a:solidFill>
            <a:srgbClr val="C1F3FF">
              <a:alpha val="15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Private subnet</a:t>
            </a:r>
          </a:p>
        </p:txBody>
      </p:sp>
      <p:sp>
        <p:nvSpPr>
          <p:cNvPr id="37" name="Rectangle 36">
            <a:extLst>
              <a:ext uri="{FF2B5EF4-FFF2-40B4-BE49-F238E27FC236}">
                <a16:creationId xmlns:a16="http://schemas.microsoft.com/office/drawing/2014/main" id="{A44F3825-172F-C84B-9C0C-FC3B6AA72957}"/>
              </a:ext>
            </a:extLst>
          </p:cNvPr>
          <p:cNvSpPr/>
          <p:nvPr/>
        </p:nvSpPr>
        <p:spPr>
          <a:xfrm>
            <a:off x="4241800" y="1520825"/>
            <a:ext cx="1765300" cy="889002"/>
          </a:xfrm>
          <a:prstGeom prst="rect">
            <a:avLst/>
          </a:prstGeom>
          <a:noFill/>
          <a:ln w="12700">
            <a:solidFill>
              <a:srgbClr val="03A0C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Region</a:t>
            </a:r>
          </a:p>
        </p:txBody>
      </p:sp>
      <p:sp>
        <p:nvSpPr>
          <p:cNvPr id="38" name="Rectangle 37">
            <a:extLst>
              <a:ext uri="{FF2B5EF4-FFF2-40B4-BE49-F238E27FC236}">
                <a16:creationId xmlns:a16="http://schemas.microsoft.com/office/drawing/2014/main" id="{89D1EC98-734A-374C-97FB-0CB03D5603B7}"/>
              </a:ext>
            </a:extLst>
          </p:cNvPr>
          <p:cNvSpPr/>
          <p:nvPr/>
        </p:nvSpPr>
        <p:spPr>
          <a:xfrm>
            <a:off x="355600"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sp>
        <p:nvSpPr>
          <p:cNvPr id="39" name="Rectangle 38">
            <a:extLst>
              <a:ext uri="{FF2B5EF4-FFF2-40B4-BE49-F238E27FC236}">
                <a16:creationId xmlns:a16="http://schemas.microsoft.com/office/drawing/2014/main" id="{F403939F-6CF8-0A4D-BDE5-CB31DD1719F2}"/>
              </a:ext>
            </a:extLst>
          </p:cNvPr>
          <p:cNvSpPr/>
          <p:nvPr/>
        </p:nvSpPr>
        <p:spPr>
          <a:xfrm>
            <a:off x="6184900" y="1525987"/>
            <a:ext cx="1765300" cy="889002"/>
          </a:xfrm>
          <a:prstGeom prst="rect">
            <a:avLst/>
          </a:prstGeom>
          <a:noFill/>
          <a:ln w="12700">
            <a:solidFill>
              <a:srgbClr val="03A0C7"/>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03A0C7"/>
                </a:solidFill>
                <a:latin typeface="Arial" panose="020B0604020202020204" pitchFamily="34" charset="0"/>
                <a:cs typeface="Arial" panose="020B0604020202020204" pitchFamily="34" charset="0"/>
              </a:rPr>
              <a:t>Availability Zone</a:t>
            </a:r>
          </a:p>
        </p:txBody>
      </p:sp>
      <p:sp>
        <p:nvSpPr>
          <p:cNvPr id="40" name="Rectangle 39">
            <a:extLst>
              <a:ext uri="{FF2B5EF4-FFF2-40B4-BE49-F238E27FC236}">
                <a16:creationId xmlns:a16="http://schemas.microsoft.com/office/drawing/2014/main" id="{D82A1906-0BCE-354A-91B2-CF056386F76D}"/>
              </a:ext>
            </a:extLst>
          </p:cNvPr>
          <p:cNvSpPr/>
          <p:nvPr/>
        </p:nvSpPr>
        <p:spPr>
          <a:xfrm>
            <a:off x="8124032"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Server contents</a:t>
            </a:r>
          </a:p>
        </p:txBody>
      </p:sp>
      <p:sp>
        <p:nvSpPr>
          <p:cNvPr id="41" name="Rectangle 40">
            <a:extLst>
              <a:ext uri="{FF2B5EF4-FFF2-40B4-BE49-F238E27FC236}">
                <a16:creationId xmlns:a16="http://schemas.microsoft.com/office/drawing/2014/main" id="{42A1C499-8B46-844B-992A-2FB06DEF288B}"/>
              </a:ext>
            </a:extLst>
          </p:cNvPr>
          <p:cNvSpPr/>
          <p:nvPr/>
        </p:nvSpPr>
        <p:spPr>
          <a:xfrm>
            <a:off x="351632" y="2617792"/>
            <a:ext cx="1765300" cy="890588"/>
          </a:xfrm>
          <a:prstGeom prst="rect">
            <a:avLst/>
          </a:prstGeom>
          <a:noFill/>
          <a:ln w="12700">
            <a:solidFill>
              <a:srgbClr val="FF9902"/>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Auto Scaling group</a:t>
            </a:r>
          </a:p>
        </p:txBody>
      </p:sp>
      <p:sp>
        <p:nvSpPr>
          <p:cNvPr id="42" name="Rectangle 41">
            <a:extLst>
              <a:ext uri="{FF2B5EF4-FFF2-40B4-BE49-F238E27FC236}">
                <a16:creationId xmlns:a16="http://schemas.microsoft.com/office/drawing/2014/main" id="{150C5831-7630-EC4C-87D4-7DFD97F8D191}"/>
              </a:ext>
            </a:extLst>
          </p:cNvPr>
          <p:cNvSpPr/>
          <p:nvPr/>
        </p:nvSpPr>
        <p:spPr>
          <a:xfrm>
            <a:off x="2298700" y="4828548"/>
            <a:ext cx="1765300" cy="88900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Generic group</a:t>
            </a:r>
          </a:p>
        </p:txBody>
      </p:sp>
      <p:sp>
        <p:nvSpPr>
          <p:cNvPr id="43" name="Rectangle 42">
            <a:extLst>
              <a:ext uri="{FF2B5EF4-FFF2-40B4-BE49-F238E27FC236}">
                <a16:creationId xmlns:a16="http://schemas.microsoft.com/office/drawing/2014/main" id="{684BB95D-797A-D743-8B76-4855BDCCB779}"/>
              </a:ext>
            </a:extLst>
          </p:cNvPr>
          <p:cNvSpPr/>
          <p:nvPr/>
        </p:nvSpPr>
        <p:spPr>
          <a:xfrm>
            <a:off x="10071100" y="2617791"/>
            <a:ext cx="1765300" cy="889002"/>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8FA7C4"/>
                </a:solidFill>
                <a:latin typeface="Arial" panose="020B0604020202020204" pitchFamily="34" charset="0"/>
                <a:cs typeface="Arial" panose="020B0604020202020204" pitchFamily="34" charset="0"/>
              </a:rPr>
              <a:t>data center</a:t>
            </a:r>
          </a:p>
        </p:txBody>
      </p:sp>
      <p:sp>
        <p:nvSpPr>
          <p:cNvPr id="44" name="Rectangle 43">
            <a:extLst>
              <a:ext uri="{FF2B5EF4-FFF2-40B4-BE49-F238E27FC236}">
                <a16:creationId xmlns:a16="http://schemas.microsoft.com/office/drawing/2014/main" id="{BB893F5F-2E66-A94E-8B95-3CB8735B7FE0}"/>
              </a:ext>
            </a:extLst>
          </p:cNvPr>
          <p:cNvSpPr/>
          <p:nvPr/>
        </p:nvSpPr>
        <p:spPr>
          <a:xfrm>
            <a:off x="2302668" y="3723491"/>
            <a:ext cx="1765300" cy="88899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Spot Fleet</a:t>
            </a:r>
          </a:p>
        </p:txBody>
      </p:sp>
      <p:sp>
        <p:nvSpPr>
          <p:cNvPr id="45" name="Rectangle 44">
            <a:extLst>
              <a:ext uri="{FF2B5EF4-FFF2-40B4-BE49-F238E27FC236}">
                <a16:creationId xmlns:a16="http://schemas.microsoft.com/office/drawing/2014/main" id="{48B269DE-0541-2245-AA04-79622C0B6752}"/>
              </a:ext>
            </a:extLst>
          </p:cNvPr>
          <p:cNvSpPr/>
          <p:nvPr/>
        </p:nvSpPr>
        <p:spPr>
          <a:xfrm>
            <a:off x="8128000" y="1525987"/>
            <a:ext cx="1765300" cy="889002"/>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Security group</a:t>
            </a:r>
          </a:p>
        </p:txBody>
      </p:sp>
      <p:sp>
        <p:nvSpPr>
          <p:cNvPr id="46" name="Rectangle 45">
            <a:extLst>
              <a:ext uri="{FF2B5EF4-FFF2-40B4-BE49-F238E27FC236}">
                <a16:creationId xmlns:a16="http://schemas.microsoft.com/office/drawing/2014/main" id="{DE1D7014-BE11-C843-9F72-50FC09E9753B}"/>
              </a:ext>
            </a:extLst>
          </p:cNvPr>
          <p:cNvSpPr/>
          <p:nvPr/>
        </p:nvSpPr>
        <p:spPr>
          <a:xfrm>
            <a:off x="351632" y="3721896"/>
            <a:ext cx="1765300" cy="890588"/>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FF9902"/>
                </a:solidFill>
                <a:latin typeface="Arial" panose="020B0604020202020204" pitchFamily="34" charset="0"/>
                <a:cs typeface="Arial" panose="020B0604020202020204" pitchFamily="34" charset="0"/>
              </a:rPr>
              <a:t>EC2 instance contents</a:t>
            </a:r>
          </a:p>
        </p:txBody>
      </p:sp>
      <p:sp>
        <p:nvSpPr>
          <p:cNvPr id="47" name="Rectangle 46">
            <a:extLst>
              <a:ext uri="{FF2B5EF4-FFF2-40B4-BE49-F238E27FC236}">
                <a16:creationId xmlns:a16="http://schemas.microsoft.com/office/drawing/2014/main" id="{308364C4-B1BB-2B4A-B1C1-54A382E5C580}"/>
              </a:ext>
            </a:extLst>
          </p:cNvPr>
          <p:cNvSpPr/>
          <p:nvPr/>
        </p:nvSpPr>
        <p:spPr>
          <a:xfrm>
            <a:off x="6184265" y="2617791"/>
            <a:ext cx="1765300" cy="889002"/>
          </a:xfrm>
          <a:prstGeom prst="rect">
            <a:avLst/>
          </a:prstGeom>
          <a:solidFill>
            <a:srgbClr val="E1F2D4">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6BAE3D"/>
                </a:solidFill>
                <a:latin typeface="Arial" panose="020B0604020202020204" pitchFamily="34" charset="0"/>
                <a:cs typeface="Arial" panose="020B0604020202020204" pitchFamily="34" charset="0"/>
              </a:rPr>
              <a:t>Public subnet</a:t>
            </a:r>
          </a:p>
        </p:txBody>
      </p:sp>
      <p:sp>
        <p:nvSpPr>
          <p:cNvPr id="48" name="Rectangle 47">
            <a:extLst>
              <a:ext uri="{FF2B5EF4-FFF2-40B4-BE49-F238E27FC236}">
                <a16:creationId xmlns:a16="http://schemas.microsoft.com/office/drawing/2014/main" id="{4390256F-31D7-4547-B1D3-11A1D9DCBAA5}"/>
              </a:ext>
            </a:extLst>
          </p:cNvPr>
          <p:cNvSpPr/>
          <p:nvPr/>
        </p:nvSpPr>
        <p:spPr>
          <a:xfrm>
            <a:off x="4241800" y="4828548"/>
            <a:ext cx="1765300" cy="889002"/>
          </a:xfrm>
          <a:prstGeom prst="rect">
            <a:avLst/>
          </a:prstGeom>
          <a:solidFill>
            <a:srgbClr val="FAFAFA">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pic>
        <p:nvPicPr>
          <p:cNvPr id="50" name="Graphic 49">
            <a:extLst>
              <a:ext uri="{FF2B5EF4-FFF2-40B4-BE49-F238E27FC236}">
                <a16:creationId xmlns:a16="http://schemas.microsoft.com/office/drawing/2014/main" id="{51695F39-87D9-8F4C-A09A-8B86BA3771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1632" y="3721895"/>
            <a:ext cx="381000" cy="381000"/>
          </a:xfrm>
          <a:prstGeom prst="rect">
            <a:avLst/>
          </a:prstGeom>
        </p:spPr>
      </p:pic>
      <p:pic>
        <p:nvPicPr>
          <p:cNvPr id="51" name="Graphic 50">
            <a:extLst>
              <a:ext uri="{FF2B5EF4-FFF2-40B4-BE49-F238E27FC236}">
                <a16:creationId xmlns:a16="http://schemas.microsoft.com/office/drawing/2014/main" id="{01D231E3-B17D-4043-9D09-824E26EB1A9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309018" y="3719999"/>
            <a:ext cx="381000" cy="381000"/>
          </a:xfrm>
          <a:prstGeom prst="rect">
            <a:avLst/>
          </a:prstGeom>
        </p:spPr>
      </p:pic>
      <p:pic>
        <p:nvPicPr>
          <p:cNvPr id="52" name="Graphic 51">
            <a:extLst>
              <a:ext uri="{FF2B5EF4-FFF2-40B4-BE49-F238E27FC236}">
                <a16:creationId xmlns:a16="http://schemas.microsoft.com/office/drawing/2014/main" id="{9F968396-667E-B748-97EC-D9CA99D3632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128000" y="2619379"/>
            <a:ext cx="381000" cy="381000"/>
          </a:xfrm>
          <a:prstGeom prst="rect">
            <a:avLst/>
          </a:prstGeom>
        </p:spPr>
      </p:pic>
      <p:sp>
        <p:nvSpPr>
          <p:cNvPr id="53" name="Rectangle 52">
            <a:extLst>
              <a:ext uri="{FF2B5EF4-FFF2-40B4-BE49-F238E27FC236}">
                <a16:creationId xmlns:a16="http://schemas.microsoft.com/office/drawing/2014/main" id="{7D357D70-CFC9-7B41-B09D-42164E89C796}"/>
              </a:ext>
            </a:extLst>
          </p:cNvPr>
          <p:cNvSpPr/>
          <p:nvPr/>
        </p:nvSpPr>
        <p:spPr>
          <a:xfrm>
            <a:off x="10068719" y="3708021"/>
            <a:ext cx="1764665" cy="898201"/>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Elastic Beanstalk container</a:t>
            </a:r>
          </a:p>
        </p:txBody>
      </p:sp>
      <p:sp>
        <p:nvSpPr>
          <p:cNvPr id="54" name="Rectangle 53">
            <a:extLst>
              <a:ext uri="{FF2B5EF4-FFF2-40B4-BE49-F238E27FC236}">
                <a16:creationId xmlns:a16="http://schemas.microsoft.com/office/drawing/2014/main" id="{29B2F59E-BC9E-8540-B5AB-189A6C0345EA}"/>
              </a:ext>
            </a:extLst>
          </p:cNvPr>
          <p:cNvSpPr/>
          <p:nvPr/>
        </p:nvSpPr>
        <p:spPr>
          <a:xfrm>
            <a:off x="351632" y="4826000"/>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Step Functions workflow</a:t>
            </a:r>
          </a:p>
        </p:txBody>
      </p:sp>
      <p:pic>
        <p:nvPicPr>
          <p:cNvPr id="55" name="Graphic 54">
            <a:extLst>
              <a:ext uri="{FF2B5EF4-FFF2-40B4-BE49-F238E27FC236}">
                <a16:creationId xmlns:a16="http://schemas.microsoft.com/office/drawing/2014/main" id="{BC86B211-DD14-0341-894A-18335A84A9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68719" y="3708021"/>
            <a:ext cx="381000" cy="381000"/>
          </a:xfrm>
          <a:prstGeom prst="rect">
            <a:avLst/>
          </a:prstGeom>
        </p:spPr>
      </p:pic>
      <p:pic>
        <p:nvPicPr>
          <p:cNvPr id="56" name="Graphic 55">
            <a:extLst>
              <a:ext uri="{FF2B5EF4-FFF2-40B4-BE49-F238E27FC236}">
                <a16:creationId xmlns:a16="http://schemas.microsoft.com/office/drawing/2014/main" id="{C0F739E3-23BF-5B43-B14E-107AD60BFE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632" y="4826000"/>
            <a:ext cx="381000" cy="381000"/>
          </a:xfrm>
          <a:prstGeom prst="rect">
            <a:avLst/>
          </a:prstGeom>
        </p:spPr>
      </p:pic>
      <p:sp>
        <p:nvSpPr>
          <p:cNvPr id="57" name="Rectangle 56">
            <a:extLst>
              <a:ext uri="{FF2B5EF4-FFF2-40B4-BE49-F238E27FC236}">
                <a16:creationId xmlns:a16="http://schemas.microsoft.com/office/drawing/2014/main" id="{E90EE4EB-A0A3-E947-BB9F-A25E4520AC46}"/>
              </a:ext>
            </a:extLst>
          </p:cNvPr>
          <p:cNvSpPr/>
          <p:nvPr/>
        </p:nvSpPr>
        <p:spPr>
          <a:xfrm>
            <a:off x="8124032" y="3709595"/>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a:t>
            </a:r>
          </a:p>
        </p:txBody>
      </p:sp>
      <p:sp>
        <p:nvSpPr>
          <p:cNvPr id="58" name="Rectangle 57">
            <a:extLst>
              <a:ext uri="{FF2B5EF4-FFF2-40B4-BE49-F238E27FC236}">
                <a16:creationId xmlns:a16="http://schemas.microsoft.com/office/drawing/2014/main" id="{0E9671A1-FA4E-994A-86EA-3A074BE839FE}"/>
              </a:ext>
            </a:extLst>
          </p:cNvPr>
          <p:cNvSpPr/>
          <p:nvPr/>
        </p:nvSpPr>
        <p:spPr>
          <a:xfrm>
            <a:off x="4235293" y="3719999"/>
            <a:ext cx="1764665" cy="895343"/>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AWS Account</a:t>
            </a:r>
          </a:p>
        </p:txBody>
      </p:sp>
      <p:pic>
        <p:nvPicPr>
          <p:cNvPr id="59" name="Graphic 58">
            <a:extLst>
              <a:ext uri="{FF2B5EF4-FFF2-40B4-BE49-F238E27FC236}">
                <a16:creationId xmlns:a16="http://schemas.microsoft.com/office/drawing/2014/main" id="{7D4C9DC3-7DDE-2446-BBC5-09A6865C71E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32276" y="3717141"/>
            <a:ext cx="381000" cy="381000"/>
          </a:xfrm>
          <a:prstGeom prst="rect">
            <a:avLst/>
          </a:prstGeom>
        </p:spPr>
      </p:pic>
      <p:pic>
        <p:nvPicPr>
          <p:cNvPr id="60" name="Graphic 59">
            <a:extLst>
              <a:ext uri="{FF2B5EF4-FFF2-40B4-BE49-F238E27FC236}">
                <a16:creationId xmlns:a16="http://schemas.microsoft.com/office/drawing/2014/main" id="{C5775FE1-C1EF-6243-A94C-B26AD98B383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303463" y="2619379"/>
            <a:ext cx="381000" cy="381000"/>
          </a:xfrm>
          <a:prstGeom prst="rect">
            <a:avLst/>
          </a:prstGeom>
        </p:spPr>
      </p:pic>
      <p:pic>
        <p:nvPicPr>
          <p:cNvPr id="61" name="Graphic 60">
            <a:extLst>
              <a:ext uri="{FF2B5EF4-FFF2-40B4-BE49-F238E27FC236}">
                <a16:creationId xmlns:a16="http://schemas.microsoft.com/office/drawing/2014/main" id="{5A5F3D0B-FCD7-D949-9D20-EC2063C6D3D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184900" y="2619379"/>
            <a:ext cx="381000" cy="381000"/>
          </a:xfrm>
          <a:prstGeom prst="rect">
            <a:avLst/>
          </a:prstGeom>
        </p:spPr>
      </p:pic>
      <p:pic>
        <p:nvPicPr>
          <p:cNvPr id="62" name="Graphic 61">
            <a:extLst>
              <a:ext uri="{FF2B5EF4-FFF2-40B4-BE49-F238E27FC236}">
                <a16:creationId xmlns:a16="http://schemas.microsoft.com/office/drawing/2014/main" id="{8518D79A-F38C-D54E-86FF-024B4E74E9A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4241959" y="2619379"/>
            <a:ext cx="381000" cy="381000"/>
          </a:xfrm>
          <a:prstGeom prst="rect">
            <a:avLst/>
          </a:prstGeom>
        </p:spPr>
      </p:pic>
      <p:pic>
        <p:nvPicPr>
          <p:cNvPr id="63" name="Graphic 62">
            <a:extLst>
              <a:ext uri="{FF2B5EF4-FFF2-40B4-BE49-F238E27FC236}">
                <a16:creationId xmlns:a16="http://schemas.microsoft.com/office/drawing/2014/main" id="{5E29A81D-224E-254D-B65E-F88C81F0EA8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43782" y="2619379"/>
            <a:ext cx="381000" cy="381000"/>
          </a:xfrm>
          <a:prstGeom prst="rect">
            <a:avLst/>
          </a:prstGeom>
        </p:spPr>
      </p:pic>
      <p:pic>
        <p:nvPicPr>
          <p:cNvPr id="64" name="Graphic 63">
            <a:extLst>
              <a:ext uri="{FF2B5EF4-FFF2-40B4-BE49-F238E27FC236}">
                <a16:creationId xmlns:a16="http://schemas.microsoft.com/office/drawing/2014/main" id="{189B887A-632B-BA46-97E6-A444C2EB25C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246563" y="1519442"/>
            <a:ext cx="381000" cy="381000"/>
          </a:xfrm>
          <a:prstGeom prst="rect">
            <a:avLst/>
          </a:prstGeom>
        </p:spPr>
      </p:pic>
      <p:pic>
        <p:nvPicPr>
          <p:cNvPr id="65" name="Graphic 64">
            <a:extLst>
              <a:ext uri="{FF2B5EF4-FFF2-40B4-BE49-F238E27FC236}">
                <a16:creationId xmlns:a16="http://schemas.microsoft.com/office/drawing/2014/main" id="{3A0B380D-D229-9049-A80E-1FA528B6466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0071100" y="2619379"/>
            <a:ext cx="381000" cy="381000"/>
          </a:xfrm>
          <a:prstGeom prst="rect">
            <a:avLst/>
          </a:prstGeom>
        </p:spPr>
      </p:pic>
      <p:pic>
        <p:nvPicPr>
          <p:cNvPr id="66" name="Graphic 65">
            <a:extLst>
              <a:ext uri="{FF2B5EF4-FFF2-40B4-BE49-F238E27FC236}">
                <a16:creationId xmlns:a16="http://schemas.microsoft.com/office/drawing/2014/main" id="{307F6C1E-0BFA-D24F-9E4E-F950A00284E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124032" y="3708021"/>
            <a:ext cx="381000" cy="381000"/>
          </a:xfrm>
          <a:prstGeom prst="rect">
            <a:avLst/>
          </a:prstGeom>
        </p:spPr>
      </p:pic>
      <p:sp>
        <p:nvSpPr>
          <p:cNvPr id="79" name="Rectangle 78">
            <a:extLst>
              <a:ext uri="{FF2B5EF4-FFF2-40B4-BE49-F238E27FC236}">
                <a16:creationId xmlns:a16="http://schemas.microsoft.com/office/drawing/2014/main" id="{E5376215-3D7A-2C4E-B30F-637CD1409B1B}"/>
              </a:ext>
            </a:extLst>
          </p:cNvPr>
          <p:cNvSpPr/>
          <p:nvPr/>
        </p:nvSpPr>
        <p:spPr>
          <a:xfrm>
            <a:off x="6182520" y="3720310"/>
            <a:ext cx="1765300"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AWS IoT Greengrass Deployment</a:t>
            </a:r>
          </a:p>
        </p:txBody>
      </p:sp>
      <p:pic>
        <p:nvPicPr>
          <p:cNvPr id="80" name="Graphic 79">
            <a:extLst>
              <a:ext uri="{FF2B5EF4-FFF2-40B4-BE49-F238E27FC236}">
                <a16:creationId xmlns:a16="http://schemas.microsoft.com/office/drawing/2014/main" id="{F391BBF8-91BF-8B42-8642-41D3252A12D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6179345" y="3723491"/>
            <a:ext cx="381000" cy="381000"/>
          </a:xfrm>
          <a:prstGeom prst="rect">
            <a:avLst/>
          </a:prstGeom>
        </p:spPr>
      </p:pic>
      <p:pic>
        <p:nvPicPr>
          <p:cNvPr id="13" name="Graphic 12">
            <a:extLst>
              <a:ext uri="{FF2B5EF4-FFF2-40B4-BE49-F238E27FC236}">
                <a16:creationId xmlns:a16="http://schemas.microsoft.com/office/drawing/2014/main" id="{CEC2084E-EAB0-914C-8990-C649EB4057A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51632" y="1519238"/>
            <a:ext cx="381000" cy="381000"/>
          </a:xfrm>
          <a:prstGeom prst="rect">
            <a:avLst/>
          </a:prstGeom>
        </p:spPr>
      </p:pic>
      <p:sp>
        <p:nvSpPr>
          <p:cNvPr id="49" name="Rectangle 48">
            <a:extLst>
              <a:ext uri="{FF2B5EF4-FFF2-40B4-BE49-F238E27FC236}">
                <a16:creationId xmlns:a16="http://schemas.microsoft.com/office/drawing/2014/main" id="{B8DD5B1A-33A8-0440-8C22-3F063E7EF245}"/>
              </a:ext>
            </a:extLst>
          </p:cNvPr>
          <p:cNvSpPr/>
          <p:nvPr/>
        </p:nvSpPr>
        <p:spPr>
          <a:xfrm>
            <a:off x="2294335" y="1519239"/>
            <a:ext cx="1765300" cy="89058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67" name="Graphic 66">
            <a:extLst>
              <a:ext uri="{FF2B5EF4-FFF2-40B4-BE49-F238E27FC236}">
                <a16:creationId xmlns:a16="http://schemas.microsoft.com/office/drawing/2014/main" id="{5CD2C6C9-00F4-4E44-BE9F-0F36A2B3B82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0367" y="1519238"/>
            <a:ext cx="381000" cy="381000"/>
          </a:xfrm>
          <a:prstGeom prst="rect">
            <a:avLst/>
          </a:prstGeom>
        </p:spPr>
      </p:pic>
    </p:spTree>
    <p:extLst>
      <p:ext uri="{BB962C8B-B14F-4D97-AF65-F5344CB8AC3E}">
        <p14:creationId xmlns:p14="http://schemas.microsoft.com/office/powerpoint/2010/main" val="1530636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Groups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24</a:t>
            </a:fld>
            <a:endParaRPr lang="en-US" altLang="en-US" dirty="0">
              <a:solidFill>
                <a:srgbClr val="161E2D"/>
              </a:solidFill>
              <a:latin typeface="Arial" panose="020B0604020202020204" pitchFamily="34" charset="0"/>
            </a:endParaRPr>
          </a:p>
        </p:txBody>
      </p:sp>
      <p:sp>
        <p:nvSpPr>
          <p:cNvPr id="7" name="Rectangle 6">
            <a:extLst>
              <a:ext uri="{FF2B5EF4-FFF2-40B4-BE49-F238E27FC236}">
                <a16:creationId xmlns:a16="http://schemas.microsoft.com/office/drawing/2014/main" id="{34D72B91-09F3-9A42-B66A-106F01CCE8B4}"/>
              </a:ext>
            </a:extLst>
          </p:cNvPr>
          <p:cNvSpPr/>
          <p:nvPr/>
        </p:nvSpPr>
        <p:spPr>
          <a:xfrm>
            <a:off x="2303463" y="2617791"/>
            <a:ext cx="1765300" cy="88900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sp>
        <p:nvSpPr>
          <p:cNvPr id="8" name="Rectangle 7">
            <a:extLst>
              <a:ext uri="{FF2B5EF4-FFF2-40B4-BE49-F238E27FC236}">
                <a16:creationId xmlns:a16="http://schemas.microsoft.com/office/drawing/2014/main" id="{F5AD8509-7566-E946-9E5A-5557E62A6A29}"/>
              </a:ext>
            </a:extLst>
          </p:cNvPr>
          <p:cNvSpPr/>
          <p:nvPr/>
        </p:nvSpPr>
        <p:spPr>
          <a:xfrm>
            <a:off x="4237197" y="2617791"/>
            <a:ext cx="1765300" cy="88900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41959" y="1519238"/>
            <a:ext cx="1765300" cy="889002"/>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85059" y="1519238"/>
            <a:ext cx="1765300" cy="889002"/>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124032"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7792"/>
            <a:ext cx="1765300" cy="890588"/>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96478" y="4826000"/>
            <a:ext cx="1765300" cy="8890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71100" y="2617791"/>
            <a:ext cx="1765300" cy="88900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302668" y="3723491"/>
            <a:ext cx="1765300" cy="88899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128159" y="1519238"/>
            <a:ext cx="1765300" cy="889002"/>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rgbClr val="DF3312"/>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1896"/>
            <a:ext cx="1765300" cy="890588"/>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D86613"/>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84265" y="2617791"/>
            <a:ext cx="1765300" cy="88900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41959" y="4826000"/>
            <a:ext cx="1765300" cy="88900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2/9</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9238"/>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1632" y="3721895"/>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9018" y="37199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8000" y="2619379"/>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68719" y="3708021"/>
            <a:ext cx="1764665" cy="898201"/>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68719" y="3708021"/>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124032" y="3709595"/>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35293" y="3719999"/>
            <a:ext cx="1764665"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32276" y="3717141"/>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03463" y="2619379"/>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84900" y="2619379"/>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1959" y="2619379"/>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43782" y="2619379"/>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41482"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071100" y="2619379"/>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4032" y="3708021"/>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82520" y="3720310"/>
            <a:ext cx="1765300"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179345" y="3723491"/>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98541" y="1519239"/>
            <a:ext cx="1765300" cy="8905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98541" y="1519238"/>
            <a:ext cx="381000" cy="381000"/>
          </a:xfrm>
          <a:prstGeom prst="rect">
            <a:avLst/>
          </a:prstGeom>
        </p:spPr>
      </p:pic>
    </p:spTree>
    <p:extLst>
      <p:ext uri="{BB962C8B-B14F-4D97-AF65-F5344CB8AC3E}">
        <p14:creationId xmlns:p14="http://schemas.microsoft.com/office/powerpoint/2010/main" val="178110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Create a custom Group for a Service</a:t>
            </a:r>
          </a:p>
        </p:txBody>
      </p:sp>
      <p:sp>
        <p:nvSpPr>
          <p:cNvPr id="49156" name="Slide Number Placeholder 6">
            <a:extLst>
              <a:ext uri="{FF2B5EF4-FFF2-40B4-BE49-F238E27FC236}">
                <a16:creationId xmlns:a16="http://schemas.microsoft.com/office/drawing/2014/main" id="{962894C9-D8C5-3F42-8DD3-1F567FF56DC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F6E07-7190-954E-8092-9FCB861E58F0}" type="slidenum">
              <a:rPr lang="en-US" altLang="en-US" smtClean="0">
                <a:solidFill>
                  <a:schemeClr val="bg1"/>
                </a:solidFill>
                <a:latin typeface="Arial" panose="020B0604020202020204" pitchFamily="34" charset="0"/>
              </a:rPr>
              <a:pPr fontAlgn="base">
                <a:spcBef>
                  <a:spcPct val="0"/>
                </a:spcBef>
                <a:spcAft>
                  <a:spcPct val="0"/>
                </a:spcAft>
              </a:pPr>
              <a:t>25</a:t>
            </a:fld>
            <a:endParaRPr lang="en-US" altLang="en-US" dirty="0">
              <a:solidFill>
                <a:schemeClr val="bg1"/>
              </a:solidFill>
              <a:latin typeface="Arial" panose="020B0604020202020204" pitchFamily="34" charset="0"/>
            </a:endParaRPr>
          </a:p>
        </p:txBody>
      </p:sp>
      <p:sp>
        <p:nvSpPr>
          <p:cNvPr id="49155" name="Footer Placeholder 5">
            <a:extLst>
              <a:ext uri="{FF2B5EF4-FFF2-40B4-BE49-F238E27FC236}">
                <a16:creationId xmlns:a16="http://schemas.microsoft.com/office/drawing/2014/main" id="{3473512C-EAD3-DA4A-AF95-4CB1AE609363}"/>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idx="12"/>
          </p:nvPr>
        </p:nvSpPr>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Download the Asset Package</a:t>
            </a:r>
            <a:br>
              <a:rPr lang="en-US" altLang="en-US" sz="1800" dirty="0"/>
            </a:br>
            <a:r>
              <a:rPr lang="en-US" altLang="en-US" sz="1800" dirty="0"/>
              <a:t>Go to the </a:t>
            </a:r>
            <a:r>
              <a:rPr lang="en-US" altLang="en-US" sz="1800" dirty="0">
                <a:solidFill>
                  <a:srgbClr val="00A1C9"/>
                </a:solidFill>
                <a:hlinkClick r:id="rId2">
                  <a:extLst>
                    <a:ext uri="{A12FA001-AC4F-418D-AE19-62706E023703}">
                      <ahyp:hlinkClr xmlns:ahyp="http://schemas.microsoft.com/office/drawing/2018/hyperlinkcolor" val="tx"/>
                    </a:ext>
                  </a:extLst>
                </a:hlinkClick>
              </a:rPr>
              <a:t>AWS Architecture Icons</a:t>
            </a:r>
            <a:r>
              <a:rPr lang="en-US" altLang="en-US" sz="1800" dirty="0"/>
              <a:t> webpage and download the Asset Package to your desktop.</a:t>
            </a:r>
          </a:p>
          <a:p>
            <a:pPr marL="457200" indent="-457200" eaLnBrk="1" hangingPunct="1">
              <a:lnSpc>
                <a:spcPct val="100000"/>
              </a:lnSpc>
              <a:buFont typeface="Calibri Light" panose="020F0302020204030204" pitchFamily="34" charset="0"/>
              <a:buAutoNum type="arabicPeriod"/>
            </a:pPr>
            <a:r>
              <a:rPr lang="en-US" altLang="en-US" sz="1800" b="1" dirty="0"/>
              <a:t>Select the appropriate category color and begin customizing </a:t>
            </a:r>
            <a:br>
              <a:rPr lang="en-US" altLang="en-US" sz="1800" b="1" dirty="0"/>
            </a:br>
            <a:r>
              <a:rPr lang="en-US" altLang="en-US" sz="1800" dirty="0"/>
              <a:t>Right-click on the square icon and choose </a:t>
            </a:r>
            <a:r>
              <a:rPr lang="en-US" altLang="en-US" sz="1800" b="1" dirty="0"/>
              <a:t>Change Graphic / From a file...</a:t>
            </a:r>
            <a:br>
              <a:rPr lang="en-US" altLang="en-US" sz="1800" b="1" dirty="0"/>
            </a:br>
            <a:br>
              <a:rPr lang="en-US" altLang="en-US" sz="1800" b="1" dirty="0"/>
            </a:br>
            <a:br>
              <a:rPr lang="en-US" altLang="en-US" sz="1800" b="1" dirty="0"/>
            </a:br>
            <a:br>
              <a:rPr lang="en-US" altLang="en-US" sz="1800" b="1" dirty="0"/>
            </a:b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Find the Service Icon</a:t>
            </a:r>
            <a:br>
              <a:rPr lang="en-US" altLang="en-US" sz="1800" dirty="0"/>
            </a:br>
            <a:r>
              <a:rPr lang="en-US" altLang="en-US" sz="1800" dirty="0"/>
              <a:t>Navigate to the Architecture Service Icon </a:t>
            </a:r>
            <a:r>
              <a:rPr lang="en-US" altLang="en-US" sz="1800" b="1" dirty="0"/>
              <a:t>Deliverables</a:t>
            </a:r>
            <a:r>
              <a:rPr lang="en-US" altLang="en-US" sz="1800" dirty="0"/>
              <a:t> folder in the Asset Package, then look for the appropriate </a:t>
            </a:r>
            <a:r>
              <a:rPr lang="en-US" altLang="en-US" sz="1800" b="1" dirty="0"/>
              <a:t>Category</a:t>
            </a:r>
            <a:r>
              <a:rPr lang="en-US" altLang="en-US" sz="1800" dirty="0"/>
              <a:t> folder the Service Icon lives in.</a:t>
            </a:r>
          </a:p>
          <a:p>
            <a:pPr marL="457200" indent="-457200" eaLnBrk="1" hangingPunct="1">
              <a:lnSpc>
                <a:spcPct val="100000"/>
              </a:lnSpc>
              <a:buFont typeface="Calibri Light" panose="020F0302020204030204" pitchFamily="34" charset="0"/>
              <a:buAutoNum type="arabicPeriod"/>
            </a:pPr>
            <a:r>
              <a:rPr lang="en-US" altLang="en-US" sz="1800" b="1" dirty="0"/>
              <a:t>Insert the Service Icon</a:t>
            </a:r>
            <a:br>
              <a:rPr lang="en-US" altLang="en-US" sz="1800" dirty="0"/>
            </a:br>
            <a:r>
              <a:rPr lang="en-US" altLang="en-US" sz="1800" dirty="0"/>
              <a:t>In the </a:t>
            </a:r>
            <a:r>
              <a:rPr lang="en-US" altLang="en-US" sz="1800" b="1" dirty="0"/>
              <a:t>Arch_32</a:t>
            </a:r>
            <a:r>
              <a:rPr lang="en-US" altLang="en-US" sz="1800" dirty="0"/>
              <a:t> folder, select the Architecture Service Icon </a:t>
            </a:r>
            <a:r>
              <a:rPr lang="en-US" altLang="en-US" sz="1800" b="1" dirty="0"/>
              <a:t>SVG</a:t>
            </a:r>
            <a:r>
              <a:rPr lang="en-US" altLang="en-US" sz="1800" dirty="0"/>
              <a:t> file (</a:t>
            </a:r>
            <a:r>
              <a:rPr lang="en-US" altLang="en-US" sz="1800" b="1" dirty="0"/>
              <a:t>do not</a:t>
            </a:r>
            <a:r>
              <a:rPr lang="en-US" altLang="en-US" sz="1800" dirty="0"/>
              <a:t> choose a PNG file, image quality will be degraded), then click </a:t>
            </a:r>
            <a:r>
              <a:rPr lang="en-US" altLang="en-US" sz="1800" b="1" dirty="0"/>
              <a:t>Insert</a:t>
            </a:r>
            <a:r>
              <a:rPr lang="en-US" altLang="en-US" sz="1800" dirty="0"/>
              <a:t>.</a:t>
            </a:r>
          </a:p>
        </p:txBody>
      </p:sp>
      <p:sp>
        <p:nvSpPr>
          <p:cNvPr id="9" name="Text Placeholder 4">
            <a:extLst>
              <a:ext uri="{FF2B5EF4-FFF2-40B4-BE49-F238E27FC236}">
                <a16:creationId xmlns:a16="http://schemas.microsoft.com/office/drawing/2014/main" id="{15B29335-4186-3C48-87A4-03F20C38A02C}"/>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3/9</a:t>
            </a:r>
          </a:p>
        </p:txBody>
      </p:sp>
      <p:pic>
        <p:nvPicPr>
          <p:cNvPr id="3" name="Picture 2">
            <a:extLst>
              <a:ext uri="{FF2B5EF4-FFF2-40B4-BE49-F238E27FC236}">
                <a16:creationId xmlns:a16="http://schemas.microsoft.com/office/drawing/2014/main" id="{C16FE25B-AD8C-3C48-BA4B-2BEF657FB009}"/>
              </a:ext>
            </a:extLst>
          </p:cNvPr>
          <p:cNvPicPr>
            <a:picLocks noChangeAspect="1"/>
          </p:cNvPicPr>
          <p:nvPr/>
        </p:nvPicPr>
        <p:blipFill>
          <a:blip r:embed="rId3"/>
          <a:stretch>
            <a:fillRect/>
          </a:stretch>
        </p:blipFill>
        <p:spPr>
          <a:xfrm>
            <a:off x="2620655" y="2646355"/>
            <a:ext cx="3080775" cy="782645"/>
          </a:xfrm>
          <a:prstGeom prst="rect">
            <a:avLst/>
          </a:prstGeom>
        </p:spPr>
      </p:pic>
      <p:pic>
        <p:nvPicPr>
          <p:cNvPr id="13" name="Picture 12">
            <a:extLst>
              <a:ext uri="{FF2B5EF4-FFF2-40B4-BE49-F238E27FC236}">
                <a16:creationId xmlns:a16="http://schemas.microsoft.com/office/drawing/2014/main" id="{F2EEEEC5-3D0E-9A48-9702-8CF1510F07C2}"/>
              </a:ext>
            </a:extLst>
          </p:cNvPr>
          <p:cNvPicPr>
            <a:picLocks noChangeAspect="1"/>
          </p:cNvPicPr>
          <p:nvPr/>
        </p:nvPicPr>
        <p:blipFill>
          <a:blip r:embed="rId4"/>
          <a:stretch>
            <a:fillRect/>
          </a:stretch>
        </p:blipFill>
        <p:spPr>
          <a:xfrm>
            <a:off x="785107" y="2604805"/>
            <a:ext cx="1666945" cy="892480"/>
          </a:xfrm>
          <a:prstGeom prst="rect">
            <a:avLst/>
          </a:prstGeom>
        </p:spPr>
      </p:pic>
    </p:spTree>
    <p:extLst>
      <p:ext uri="{BB962C8B-B14F-4D97-AF65-F5344CB8AC3E}">
        <p14:creationId xmlns:p14="http://schemas.microsoft.com/office/powerpoint/2010/main" val="3220035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chemeClr val="bg1"/>
                </a:solidFill>
                <a:latin typeface="Arial" panose="020B0604020202020204" pitchFamily="34" charset="0"/>
              </a:rPr>
              <a:pPr fontAlgn="base">
                <a:spcBef>
                  <a:spcPct val="0"/>
                </a:spcBef>
                <a:spcAft>
                  <a:spcPct val="0"/>
                </a:spcAft>
              </a:pPr>
              <a:t>26</a:t>
            </a:fld>
            <a:endParaRPr lang="en-US" altLang="en-US" dirty="0">
              <a:solidFill>
                <a:schemeClr val="bg1"/>
              </a:solidFill>
              <a:latin typeface="Arial" panose="020B0604020202020204" pitchFamily="34" charset="0"/>
            </a:endParaRPr>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Dark Backgrounds</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3/8</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301" y="1149350"/>
            <a:ext cx="10675840"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the category color your Service lives in to start creating your custom Group </a:t>
            </a:r>
            <a:r>
              <a:rPr lang="en-US" altLang="en-US" sz="1800" i="1" dirty="0">
                <a:solidFill>
                  <a:schemeClr val="bg1"/>
                </a:solidFill>
              </a:rPr>
              <a:t>(reference slide 25 for instructions).</a:t>
            </a:r>
          </a:p>
        </p:txBody>
      </p:sp>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Serverless</a:t>
            </a:r>
          </a:p>
        </p:txBody>
      </p:sp>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Front End Web &amp; Mobile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chemeClr val="bg1"/>
                </a:solidFill>
                <a:latin typeface="Arial" panose="020B0604020202020204" pitchFamily="34" charset="0"/>
                <a:cs typeface="Arial" panose="020B0604020202020204" pitchFamily="34" charset="0"/>
              </a:rPr>
              <a:t>Satellite</a:t>
            </a:r>
          </a:p>
        </p:txBody>
      </p:sp>
      <p:sp>
        <p:nvSpPr>
          <p:cNvPr id="49" name="Rectangle 48">
            <a:extLst>
              <a:ext uri="{FF2B5EF4-FFF2-40B4-BE49-F238E27FC236}">
                <a16:creationId xmlns:a16="http://schemas.microsoft.com/office/drawing/2014/main" id="{70385114-7E0A-FA4D-93EB-A3F95731DD7F}"/>
              </a:ext>
            </a:extLst>
          </p:cNvPr>
          <p:cNvSpPr/>
          <p:nvPr/>
        </p:nvSpPr>
        <p:spPr>
          <a:xfrm>
            <a:off x="3285461" y="2109815"/>
            <a:ext cx="2681162" cy="903724"/>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4F8B"/>
                </a:solidFill>
                <a:latin typeface="Arial" panose="020B0604020202020204" pitchFamily="34" charset="0"/>
                <a:cs typeface="Arial" panose="020B0604020202020204" pitchFamily="34" charset="0"/>
              </a:rPr>
              <a:t>Group name</a:t>
            </a:r>
          </a:p>
        </p:txBody>
      </p:sp>
      <p:pic>
        <p:nvPicPr>
          <p:cNvPr id="50" name="Graphic 49">
            <a:extLst>
              <a:ext uri="{FF2B5EF4-FFF2-40B4-BE49-F238E27FC236}">
                <a16:creationId xmlns:a16="http://schemas.microsoft.com/office/drawing/2014/main" id="{33708BAF-995F-8149-ADFA-45B39C13AF5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285463" y="2112577"/>
            <a:ext cx="381000" cy="381000"/>
          </a:xfrm>
          <a:prstGeom prst="rect">
            <a:avLst/>
          </a:prstGeom>
        </p:spPr>
      </p:pic>
      <p:sp>
        <p:nvSpPr>
          <p:cNvPr id="51" name="Rectangle 50">
            <a:extLst>
              <a:ext uri="{FF2B5EF4-FFF2-40B4-BE49-F238E27FC236}">
                <a16:creationId xmlns:a16="http://schemas.microsoft.com/office/drawing/2014/main" id="{4FC74ADE-041D-8B42-B995-947671352CEE}"/>
              </a:ext>
            </a:extLst>
          </p:cNvPr>
          <p:cNvSpPr/>
          <p:nvPr/>
        </p:nvSpPr>
        <p:spPr>
          <a:xfrm>
            <a:off x="6225376" y="2109814"/>
            <a:ext cx="2681162" cy="890588"/>
          </a:xfrm>
          <a:prstGeom prst="rect">
            <a:avLst/>
          </a:prstGeom>
          <a:noFill/>
          <a:ln w="12700">
            <a:solidFill>
              <a:srgbClr val="6BAE3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6BAE3D"/>
                </a:solidFill>
                <a:latin typeface="Arial" panose="020B0604020202020204" pitchFamily="34" charset="0"/>
                <a:cs typeface="Arial" panose="020B0604020202020204" pitchFamily="34" charset="0"/>
              </a:rPr>
              <a:t>Group name</a:t>
            </a:r>
          </a:p>
        </p:txBody>
      </p:sp>
      <p:pic>
        <p:nvPicPr>
          <p:cNvPr id="52" name="Graphic 51">
            <a:extLst>
              <a:ext uri="{FF2B5EF4-FFF2-40B4-BE49-F238E27FC236}">
                <a16:creationId xmlns:a16="http://schemas.microsoft.com/office/drawing/2014/main" id="{1E6B7669-BD73-1D4A-8746-E0AE9A11D9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53" name="Rectangle 52">
            <a:extLst>
              <a:ext uri="{FF2B5EF4-FFF2-40B4-BE49-F238E27FC236}">
                <a16:creationId xmlns:a16="http://schemas.microsoft.com/office/drawing/2014/main" id="{A818F3C4-1151-A440-B026-6886C75D3949}"/>
              </a:ext>
            </a:extLst>
          </p:cNvPr>
          <p:cNvSpPr/>
          <p:nvPr/>
        </p:nvSpPr>
        <p:spPr>
          <a:xfrm>
            <a:off x="348284" y="3909294"/>
            <a:ext cx="2678425" cy="895343"/>
          </a:xfrm>
          <a:prstGeom prst="rect">
            <a:avLst/>
          </a:prstGeom>
          <a:noFill/>
          <a:ln w="12700">
            <a:solidFill>
              <a:srgbClr val="FF9902"/>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9902"/>
                </a:solidFill>
                <a:latin typeface="Arial" panose="020B0604020202020204" pitchFamily="34" charset="0"/>
                <a:cs typeface="Arial" panose="020B0604020202020204" pitchFamily="34" charset="0"/>
              </a:rPr>
              <a:t>Group name</a:t>
            </a:r>
          </a:p>
        </p:txBody>
      </p:sp>
      <p:pic>
        <p:nvPicPr>
          <p:cNvPr id="54" name="Graphic 53">
            <a:extLst>
              <a:ext uri="{FF2B5EF4-FFF2-40B4-BE49-F238E27FC236}">
                <a16:creationId xmlns:a16="http://schemas.microsoft.com/office/drawing/2014/main" id="{A79592F7-2EBA-AB40-8B2F-87B3E9557F2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48284" y="3908381"/>
            <a:ext cx="381000" cy="381000"/>
          </a:xfrm>
          <a:prstGeom prst="rect">
            <a:avLst/>
          </a:prstGeom>
        </p:spPr>
      </p:pic>
      <p:sp>
        <p:nvSpPr>
          <p:cNvPr id="55" name="Rectangle 54">
            <a:extLst>
              <a:ext uri="{FF2B5EF4-FFF2-40B4-BE49-F238E27FC236}">
                <a16:creationId xmlns:a16="http://schemas.microsoft.com/office/drawing/2014/main" id="{8175392D-5743-064F-A841-C2CD3981155B}"/>
              </a:ext>
            </a:extLst>
          </p:cNvPr>
          <p:cNvSpPr/>
          <p:nvPr/>
        </p:nvSpPr>
        <p:spPr>
          <a:xfrm>
            <a:off x="6224838" y="3902455"/>
            <a:ext cx="2678425" cy="911081"/>
          </a:xfrm>
          <a:prstGeom prst="rect">
            <a:avLst/>
          </a:prstGeom>
          <a:noFill/>
          <a:ln w="12700">
            <a:solidFill>
              <a:srgbClr val="517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517FFF"/>
                </a:solidFill>
                <a:latin typeface="Arial" panose="020B0604020202020204" pitchFamily="34" charset="0"/>
                <a:cs typeface="Arial" panose="020B0604020202020204" pitchFamily="34" charset="0"/>
              </a:rPr>
              <a:t>Group name</a:t>
            </a:r>
          </a:p>
        </p:txBody>
      </p:sp>
      <p:pic>
        <p:nvPicPr>
          <p:cNvPr id="56" name="Graphic 55">
            <a:extLst>
              <a:ext uri="{FF2B5EF4-FFF2-40B4-BE49-F238E27FC236}">
                <a16:creationId xmlns:a16="http://schemas.microsoft.com/office/drawing/2014/main" id="{F3B41752-F5D8-4843-8E9C-DDE4501159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25377" y="3908257"/>
            <a:ext cx="381000" cy="381000"/>
          </a:xfrm>
          <a:prstGeom prst="rect">
            <a:avLst/>
          </a:prstGeom>
        </p:spPr>
      </p:pic>
      <p:sp>
        <p:nvSpPr>
          <p:cNvPr id="57" name="Rectangle 56">
            <a:extLst>
              <a:ext uri="{FF2B5EF4-FFF2-40B4-BE49-F238E27FC236}">
                <a16:creationId xmlns:a16="http://schemas.microsoft.com/office/drawing/2014/main" id="{85A0E057-8102-9847-B5C0-E4A9031F4BA2}"/>
              </a:ext>
            </a:extLst>
          </p:cNvPr>
          <p:cNvSpPr/>
          <p:nvPr/>
        </p:nvSpPr>
        <p:spPr>
          <a:xfrm>
            <a:off x="348283" y="2107052"/>
            <a:ext cx="2678425" cy="903724"/>
          </a:xfrm>
          <a:prstGeom prst="rect">
            <a:avLst/>
          </a:prstGeom>
          <a:noFill/>
          <a:ln w="12700">
            <a:solidFill>
              <a:srgbClr val="A165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A165FF"/>
                </a:solidFill>
                <a:latin typeface="Arial" panose="020B0604020202020204" pitchFamily="34" charset="0"/>
                <a:cs typeface="Arial" panose="020B0604020202020204" pitchFamily="34" charset="0"/>
              </a:rPr>
              <a:t>Group name</a:t>
            </a:r>
          </a:p>
        </p:txBody>
      </p:sp>
      <p:pic>
        <p:nvPicPr>
          <p:cNvPr id="58" name="Graphic 57">
            <a:extLst>
              <a:ext uri="{FF2B5EF4-FFF2-40B4-BE49-F238E27FC236}">
                <a16:creationId xmlns:a16="http://schemas.microsoft.com/office/drawing/2014/main" id="{FD7736D4-741E-4D41-8C70-3E35AD64D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284" y="2109814"/>
            <a:ext cx="381000" cy="381000"/>
          </a:xfrm>
          <a:prstGeom prst="rect">
            <a:avLst/>
          </a:prstGeom>
        </p:spPr>
      </p:pic>
      <p:sp>
        <p:nvSpPr>
          <p:cNvPr id="59" name="Rectangle 58">
            <a:extLst>
              <a:ext uri="{FF2B5EF4-FFF2-40B4-BE49-F238E27FC236}">
                <a16:creationId xmlns:a16="http://schemas.microsoft.com/office/drawing/2014/main" id="{9FF163DB-5DD1-2C47-9750-C24E8C4297C6}"/>
              </a:ext>
            </a:extLst>
          </p:cNvPr>
          <p:cNvSpPr/>
          <p:nvPr/>
        </p:nvSpPr>
        <p:spPr>
          <a:xfrm>
            <a:off x="3284923" y="3900068"/>
            <a:ext cx="2678425" cy="911081"/>
          </a:xfrm>
          <a:prstGeom prst="rect">
            <a:avLst/>
          </a:prstGeom>
          <a:noFill/>
          <a:ln w="12700">
            <a:solidFill>
              <a:srgbClr val="FF515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FF5151"/>
                </a:solidFill>
                <a:latin typeface="Arial" panose="020B0604020202020204" pitchFamily="34" charset="0"/>
                <a:cs typeface="Arial" panose="020B0604020202020204" pitchFamily="34" charset="0"/>
              </a:rPr>
              <a:t>Group name</a:t>
            </a:r>
          </a:p>
        </p:txBody>
      </p:sp>
      <p:pic>
        <p:nvPicPr>
          <p:cNvPr id="60" name="Graphic 59">
            <a:extLst>
              <a:ext uri="{FF2B5EF4-FFF2-40B4-BE49-F238E27FC236}">
                <a16:creationId xmlns:a16="http://schemas.microsoft.com/office/drawing/2014/main" id="{04B55FC6-C4BE-EE41-88A2-F9E3ED3179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85462" y="3900981"/>
            <a:ext cx="381000" cy="381000"/>
          </a:xfrm>
          <a:prstGeom prst="rect">
            <a:avLst/>
          </a:prstGeom>
        </p:spPr>
      </p:pic>
      <p:sp>
        <p:nvSpPr>
          <p:cNvPr id="61" name="Rectangle 60">
            <a:extLst>
              <a:ext uri="{FF2B5EF4-FFF2-40B4-BE49-F238E27FC236}">
                <a16:creationId xmlns:a16="http://schemas.microsoft.com/office/drawing/2014/main" id="{1D387A1A-B4D1-A240-AB2E-E4EEDA7ACB1E}"/>
              </a:ext>
            </a:extLst>
          </p:cNvPr>
          <p:cNvSpPr/>
          <p:nvPr/>
        </p:nvSpPr>
        <p:spPr>
          <a:xfrm>
            <a:off x="9162553" y="2109814"/>
            <a:ext cx="2681162" cy="890588"/>
          </a:xfrm>
          <a:prstGeom prst="rect">
            <a:avLst/>
          </a:prstGeom>
          <a:noFill/>
          <a:ln w="12700">
            <a:solidFill>
              <a:srgbClr val="56C0A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56C0A7"/>
                </a:solidFill>
                <a:latin typeface="Arial" panose="020B0604020202020204" pitchFamily="34" charset="0"/>
                <a:cs typeface="Arial" panose="020B0604020202020204" pitchFamily="34" charset="0"/>
              </a:rPr>
              <a:t>Group name</a:t>
            </a:r>
          </a:p>
        </p:txBody>
      </p:sp>
      <p:pic>
        <p:nvPicPr>
          <p:cNvPr id="62" name="Graphic 61">
            <a:extLst>
              <a:ext uri="{FF2B5EF4-FFF2-40B4-BE49-F238E27FC236}">
                <a16:creationId xmlns:a16="http://schemas.microsoft.com/office/drawing/2014/main" id="{BCD76A18-D47A-4944-BAFF-41CD55047E5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162555" y="2109814"/>
            <a:ext cx="381000" cy="381000"/>
          </a:xfrm>
          <a:prstGeom prst="rect">
            <a:avLst/>
          </a:prstGeom>
        </p:spPr>
      </p:pic>
      <p:sp>
        <p:nvSpPr>
          <p:cNvPr id="65" name="Text Placeholder 4">
            <a:extLst>
              <a:ext uri="{FF2B5EF4-FFF2-40B4-BE49-F238E27FC236}">
                <a16:creationId xmlns:a16="http://schemas.microsoft.com/office/drawing/2014/main" id="{0E3C9975-8D04-244D-9A17-CF7E183CF837}"/>
              </a:ext>
            </a:extLst>
          </p:cNvPr>
          <p:cNvSpPr txBox="1">
            <a:spLocks noChangeArrowheads="1"/>
          </p:cNvSpPr>
          <p:nvPr/>
        </p:nvSpPr>
        <p:spPr bwMode="auto">
          <a:xfrm>
            <a:off x="10323513" y="364879"/>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4/9</a:t>
            </a:r>
          </a:p>
        </p:txBody>
      </p:sp>
    </p:spTree>
    <p:extLst>
      <p:ext uri="{BB962C8B-B14F-4D97-AF65-F5344CB8AC3E}">
        <p14:creationId xmlns:p14="http://schemas.microsoft.com/office/powerpoint/2010/main" val="1157265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dirty="0"/>
              <a:t>Create a custom Group for a Service – Light Backgrounds</a:t>
            </a:r>
          </a:p>
        </p:txBody>
      </p:sp>
      <p:sp>
        <p:nvSpPr>
          <p:cNvPr id="61442" name="Footer Placeholder 3">
            <a:extLst>
              <a:ext uri="{FF2B5EF4-FFF2-40B4-BE49-F238E27FC236}">
                <a16:creationId xmlns:a16="http://schemas.microsoft.com/office/drawing/2014/main" id="{F5522C16-57AB-7E43-AA68-45A59C7214DF}"/>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1443" name="Slide Number Placeholder 4">
            <a:extLst>
              <a:ext uri="{FF2B5EF4-FFF2-40B4-BE49-F238E27FC236}">
                <a16:creationId xmlns:a16="http://schemas.microsoft.com/office/drawing/2014/main" id="{C1A9390B-D9CB-C146-B172-5FABE59732E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644F03E-9D63-E742-976D-4341BB7A673F}" type="slidenum">
              <a:rPr lang="en-US" altLang="en-US" smtClean="0">
                <a:solidFill>
                  <a:srgbClr val="161E2D"/>
                </a:solidFill>
                <a:latin typeface="Arial" panose="020B0604020202020204" pitchFamily="34" charset="0"/>
              </a:rPr>
              <a:pPr fontAlgn="base">
                <a:spcBef>
                  <a:spcPct val="0"/>
                </a:spcBef>
                <a:spcAft>
                  <a:spcPct val="0"/>
                </a:spcAft>
              </a:pPr>
              <a:t>27</a:t>
            </a:fld>
            <a:endParaRPr lang="en-US" altLang="en-US" dirty="0">
              <a:solidFill>
                <a:srgbClr val="161E2D"/>
              </a:solidFill>
              <a:latin typeface="Arial" panose="020B0604020202020204" pitchFamily="34" charset="0"/>
            </a:endParaRP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5/9</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9" y="1149350"/>
            <a:ext cx="10715597" cy="984250"/>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t>Select the category color your Service lives in to start creating your custom Group </a:t>
            </a:r>
            <a:r>
              <a:rPr lang="en-US" altLang="en-US" sz="1800" i="1" dirty="0"/>
              <a:t>(reference slide 25 for instructions).</a:t>
            </a:r>
          </a:p>
        </p:txBody>
      </p:sp>
      <p:sp>
        <p:nvSpPr>
          <p:cNvPr id="14" name="Rectangle 13">
            <a:extLst>
              <a:ext uri="{FF2B5EF4-FFF2-40B4-BE49-F238E27FC236}">
                <a16:creationId xmlns:a16="http://schemas.microsoft.com/office/drawing/2014/main" id="{CAEA28F1-CCA1-C646-A817-FA82DD736421}"/>
              </a:ext>
            </a:extLst>
          </p:cNvPr>
          <p:cNvSpPr/>
          <p:nvPr/>
        </p:nvSpPr>
        <p:spPr>
          <a:xfrm>
            <a:off x="348284" y="3906436"/>
            <a:ext cx="2678425" cy="895343"/>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latin typeface="Arial" panose="020B0604020202020204" pitchFamily="34" charset="0"/>
                <a:cs typeface="Arial" panose="020B0604020202020204" pitchFamily="34" charset="0"/>
              </a:rPr>
              <a:t>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906436"/>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6225377" y="2111388"/>
            <a:ext cx="2681162" cy="890588"/>
          </a:xfrm>
          <a:prstGeom prst="rect">
            <a:avLst/>
          </a:prstGeom>
          <a:noFill/>
          <a:ln w="12700">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3F8624"/>
                </a:solidFill>
                <a:latin typeface="Arial" panose="020B0604020202020204" pitchFamily="34" charset="0"/>
                <a:cs typeface="Arial" panose="020B0604020202020204" pitchFamily="34" charset="0"/>
              </a:rPr>
              <a:t>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25377" y="2109814"/>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6225377" y="3906437"/>
            <a:ext cx="2681162" cy="895342"/>
          </a:xfrm>
          <a:prstGeom prst="rect">
            <a:avLst/>
          </a:prstGeom>
          <a:noFill/>
          <a:ln w="12700">
            <a:solidFill>
              <a:srgbClr val="3A47C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3A47CB"/>
                </a:solidFill>
                <a:latin typeface="Arial" panose="020B0604020202020204" pitchFamily="34" charset="0"/>
                <a:cs typeface="Arial" panose="020B0604020202020204" pitchFamily="34" charset="0"/>
              </a:rPr>
              <a:t>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3285462" y="3909294"/>
            <a:ext cx="2681162" cy="895343"/>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6232C"/>
                </a:solidFill>
                <a:latin typeface="Arial" panose="020B0604020202020204" pitchFamily="34" charset="0"/>
                <a:cs typeface="Arial" panose="020B0604020202020204" pitchFamily="34" charset="0"/>
              </a:rPr>
              <a:t>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5377" y="3906436"/>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85462" y="3909294"/>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9162554" y="2111388"/>
            <a:ext cx="2681162" cy="890588"/>
          </a:xfrm>
          <a:prstGeom prst="rect">
            <a:avLst/>
          </a:prstGeom>
          <a:noFill/>
          <a:ln w="12700">
            <a:solidFill>
              <a:srgbClr val="1B7B67"/>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rgbClr val="1B7B67"/>
                </a:solidFill>
                <a:latin typeface="Arial" panose="020B0604020202020204" pitchFamily="34" charset="0"/>
                <a:cs typeface="Arial" panose="020B0604020202020204" pitchFamily="34" charset="0"/>
              </a:rPr>
              <a:t>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162555" y="2109814"/>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3285462" y="2112577"/>
            <a:ext cx="2681162" cy="895343"/>
          </a:xfrm>
          <a:prstGeom prst="rect">
            <a:avLst/>
          </a:prstGeom>
          <a:noFill/>
          <a:ln w="12700">
            <a:solidFill>
              <a:srgbClr val="CD2264"/>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CD2264"/>
                </a:solidFill>
                <a:latin typeface="Arial" panose="020B0604020202020204" pitchFamily="34" charset="0"/>
                <a:cs typeface="Arial" panose="020B0604020202020204" pitchFamily="34" charset="0"/>
              </a:rPr>
              <a:t>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285463" y="2112577"/>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0" y="3039670"/>
            <a:ext cx="2785409"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 Tech</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4" y="2112672"/>
            <a:ext cx="2681163" cy="895343"/>
          </a:xfrm>
          <a:prstGeom prst="rect">
            <a:avLst/>
          </a:prstGeom>
          <a:noFill/>
          <a:ln w="12700">
            <a:solidFill>
              <a:srgbClr val="693BC5"/>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693BC5"/>
                </a:solidFill>
                <a:latin typeface="Arial" panose="020B0604020202020204" pitchFamily="34" charset="0"/>
                <a:cs typeface="Arial" panose="020B0604020202020204" pitchFamily="34" charset="0"/>
              </a:rPr>
              <a:t>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284" y="2109814"/>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3196424"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VR &amp; AR</a:t>
            </a:r>
          </a:p>
        </p:txBody>
      </p:sp>
      <p:sp>
        <p:nvSpPr>
          <p:cNvPr id="38" name="TextBox 37">
            <a:extLst>
              <a:ext uri="{FF2B5EF4-FFF2-40B4-BE49-F238E27FC236}">
                <a16:creationId xmlns:a16="http://schemas.microsoft.com/office/drawing/2014/main" id="{52E74E76-03E0-A246-8105-0A1B5EE89A47}"/>
              </a:ext>
            </a:extLst>
          </p:cNvPr>
          <p:cNvSpPr txBox="1"/>
          <p:nvPr/>
        </p:nvSpPr>
        <p:spPr>
          <a:xfrm>
            <a:off x="6136339"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AWS Cost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9073516" y="3039670"/>
            <a:ext cx="2770200"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0" y="4856900"/>
            <a:ext cx="2785409"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3196424" y="4856900"/>
            <a:ext cx="27702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 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6136339" y="4856900"/>
            <a:ext cx="27702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Tree>
    <p:extLst>
      <p:ext uri="{BB962C8B-B14F-4D97-AF65-F5344CB8AC3E}">
        <p14:creationId xmlns:p14="http://schemas.microsoft.com/office/powerpoint/2010/main" val="3281565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1">
            <a:extLst>
              <a:ext uri="{FF2B5EF4-FFF2-40B4-BE49-F238E27FC236}">
                <a16:creationId xmlns:a16="http://schemas.microsoft.com/office/drawing/2014/main" id="{4103B44B-02AB-C046-98D2-9622A7837D6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5538" name="Slide Number Placeholder 2">
            <a:extLst>
              <a:ext uri="{FF2B5EF4-FFF2-40B4-BE49-F238E27FC236}">
                <a16:creationId xmlns:a16="http://schemas.microsoft.com/office/drawing/2014/main" id="{2CF509F5-44A0-1845-A017-9624DDA24C5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AF6012-0310-1345-9286-D37FCA24E75D}" type="slidenum">
              <a:rPr lang="en-US" altLang="en-US" smtClean="0">
                <a:solidFill>
                  <a:schemeClr val="bg1"/>
                </a:solidFill>
                <a:latin typeface="Arial" panose="020B0604020202020204" pitchFamily="34" charset="0"/>
              </a:rPr>
              <a:pPr fontAlgn="base">
                <a:spcBef>
                  <a:spcPct val="0"/>
                </a:spcBef>
                <a:spcAft>
                  <a:spcPct val="0"/>
                </a:spcAft>
              </a:pPr>
              <a:t>28</a:t>
            </a:fld>
            <a:endParaRPr lang="en-US" altLang="en-US" dirty="0">
              <a:solidFill>
                <a:schemeClr val="bg1"/>
              </a:solidFill>
              <a:latin typeface="Arial" panose="020B0604020202020204" pitchFamily="34" charset="0"/>
            </a:endParaRPr>
          </a:p>
        </p:txBody>
      </p:sp>
      <p:sp>
        <p:nvSpPr>
          <p:cNvPr id="65539" name="Title 3">
            <a:extLst>
              <a:ext uri="{FF2B5EF4-FFF2-40B4-BE49-F238E27FC236}">
                <a16:creationId xmlns:a16="http://schemas.microsoft.com/office/drawing/2014/main" id="{FDF16205-8964-7746-BBEF-E3F5E86DF890}"/>
              </a:ext>
            </a:extLst>
          </p:cNvPr>
          <p:cNvSpPr>
            <a:spLocks noGrp="1" noChangeArrowheads="1"/>
          </p:cNvSpPr>
          <p:nvPr>
            <p:ph type="title"/>
          </p:nvPr>
        </p:nvSpPr>
        <p:spPr/>
        <p:txBody>
          <a:bodyPr/>
          <a:lstStyle/>
          <a:p>
            <a:pPr eaLnBrk="1" hangingPunct="1"/>
            <a:r>
              <a:rPr lang="en-US" altLang="en-US" dirty="0"/>
              <a:t>Arrows – Dark Backgrounds</a:t>
            </a:r>
          </a:p>
        </p:txBody>
      </p:sp>
      <p:cxnSp>
        <p:nvCxnSpPr>
          <p:cNvPr id="5" name="Straight Arrow Connector 4">
            <a:extLst>
              <a:ext uri="{FF2B5EF4-FFF2-40B4-BE49-F238E27FC236}">
                <a16:creationId xmlns:a16="http://schemas.microsoft.com/office/drawing/2014/main" id="{E9D44402-A942-DB4A-B651-6E9EFF4E89CE}"/>
              </a:ext>
            </a:extLst>
          </p:cNvPr>
          <p:cNvCxnSpPr/>
          <p:nvPr/>
        </p:nvCxnSpPr>
        <p:spPr>
          <a:xfrm>
            <a:off x="1082675" y="2208213"/>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A1F3131-E301-9141-8E80-6454C33D116A}"/>
              </a:ext>
            </a:extLst>
          </p:cNvPr>
          <p:cNvCxnSpPr/>
          <p:nvPr/>
        </p:nvCxnSpPr>
        <p:spPr>
          <a:xfrm>
            <a:off x="1082675" y="2424113"/>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8FE2E8-932C-E544-B5FD-CF27192C082A}"/>
              </a:ext>
            </a:extLst>
          </p:cNvPr>
          <p:cNvCxnSpPr>
            <a:cxnSpLocks/>
          </p:cNvCxnSpPr>
          <p:nvPr/>
        </p:nvCxnSpPr>
        <p:spPr>
          <a:xfrm>
            <a:off x="1082675" y="20193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AE3DB40-9BB2-154F-8658-36ADC44B309A}"/>
              </a:ext>
            </a:extLst>
          </p:cNvPr>
          <p:cNvCxnSpPr/>
          <p:nvPr/>
        </p:nvCxnSpPr>
        <p:spPr>
          <a:xfrm>
            <a:off x="1082675" y="18161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A67ABAF9-CEB9-6D41-AF45-D3D6D50A59D2}"/>
              </a:ext>
            </a:extLst>
          </p:cNvPr>
          <p:cNvCxnSpPr>
            <a:cxnSpLocks/>
          </p:cNvCxnSpPr>
          <p:nvPr/>
        </p:nvCxnSpPr>
        <p:spPr>
          <a:xfrm>
            <a:off x="6265863" y="1784350"/>
            <a:ext cx="1636712" cy="18415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43CB9034-3E68-E840-9FDB-6AC488310C7D}"/>
              </a:ext>
            </a:extLst>
          </p:cNvPr>
          <p:cNvCxnSpPr>
            <a:cxnSpLocks/>
          </p:cNvCxnSpPr>
          <p:nvPr/>
        </p:nvCxnSpPr>
        <p:spPr>
          <a:xfrm flipV="1">
            <a:off x="6265863" y="2162175"/>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580848FE-AA87-DB40-B952-969569EEB929}"/>
              </a:ext>
            </a:extLst>
          </p:cNvPr>
          <p:cNvCxnSpPr>
            <a:cxnSpLocks/>
          </p:cNvCxnSpPr>
          <p:nvPr/>
        </p:nvCxnSpPr>
        <p:spPr>
          <a:xfrm>
            <a:off x="6265863" y="2530475"/>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100AEF-874D-EE4E-ABF1-D7D66FCFB06B}"/>
              </a:ext>
            </a:extLst>
          </p:cNvPr>
          <p:cNvCxnSpPr>
            <a:cxnSpLocks/>
          </p:cNvCxnSpPr>
          <p:nvPr/>
        </p:nvCxnSpPr>
        <p:spPr>
          <a:xfrm flipV="1">
            <a:off x="6265863" y="287813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DF57415-AF93-A24C-9B8E-D564C3257A16}"/>
              </a:ext>
            </a:extLst>
          </p:cNvPr>
          <p:cNvCxnSpPr/>
          <p:nvPr/>
        </p:nvCxnSpPr>
        <p:spPr>
          <a:xfrm rot="16200000">
            <a:off x="1169988" y="4368800"/>
            <a:ext cx="164465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93EC9D-8854-1C46-9479-CB28AD289FEB}"/>
              </a:ext>
            </a:extLst>
          </p:cNvPr>
          <p:cNvCxnSpPr/>
          <p:nvPr/>
        </p:nvCxnSpPr>
        <p:spPr>
          <a:xfrm rot="16200000">
            <a:off x="1385888" y="4368800"/>
            <a:ext cx="164465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B94493-DFBA-6C4D-B980-1F57E6594293}"/>
              </a:ext>
            </a:extLst>
          </p:cNvPr>
          <p:cNvCxnSpPr/>
          <p:nvPr/>
        </p:nvCxnSpPr>
        <p:spPr>
          <a:xfrm rot="16200000">
            <a:off x="981075" y="4368800"/>
            <a:ext cx="164465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05B602-9015-D145-AF5F-2AFC19C2061F}"/>
              </a:ext>
            </a:extLst>
          </p:cNvPr>
          <p:cNvCxnSpPr/>
          <p:nvPr/>
        </p:nvCxnSpPr>
        <p:spPr>
          <a:xfrm rot="16200000">
            <a:off x="777875" y="4368800"/>
            <a:ext cx="164465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70FB9A7-DA47-AB45-98AB-24B1CA3C163E}"/>
              </a:ext>
            </a:extLst>
          </p:cNvPr>
          <p:cNvCxnSpPr>
            <a:cxnSpLocks/>
          </p:cNvCxnSpPr>
          <p:nvPr/>
        </p:nvCxnSpPr>
        <p:spPr>
          <a:xfrm rot="5400000">
            <a:off x="5575301" y="4281487"/>
            <a:ext cx="1636712" cy="182563"/>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5423E906-B803-2847-A04E-34AF5B341841}"/>
              </a:ext>
            </a:extLst>
          </p:cNvPr>
          <p:cNvCxnSpPr>
            <a:cxnSpLocks/>
          </p:cNvCxnSpPr>
          <p:nvPr/>
        </p:nvCxnSpPr>
        <p:spPr>
          <a:xfrm rot="5400000" flipV="1">
            <a:off x="5962651" y="4281487"/>
            <a:ext cx="1636712" cy="182563"/>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588B001B-F6C1-4144-9E80-C6B66BAF7ACC}"/>
              </a:ext>
            </a:extLst>
          </p:cNvPr>
          <p:cNvCxnSpPr>
            <a:cxnSpLocks/>
          </p:cNvCxnSpPr>
          <p:nvPr/>
        </p:nvCxnSpPr>
        <p:spPr>
          <a:xfrm rot="5400000">
            <a:off x="6693694" y="4280694"/>
            <a:ext cx="1636712" cy="18415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6FA318F-C47E-CE42-AA6F-978D3195B955}"/>
              </a:ext>
            </a:extLst>
          </p:cNvPr>
          <p:cNvCxnSpPr>
            <a:cxnSpLocks/>
          </p:cNvCxnSpPr>
          <p:nvPr/>
        </p:nvCxnSpPr>
        <p:spPr>
          <a:xfrm rot="5400000" flipV="1">
            <a:off x="6386513" y="4281488"/>
            <a:ext cx="1636712" cy="182562"/>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5556" name="Group 20">
            <a:extLst>
              <a:ext uri="{FF2B5EF4-FFF2-40B4-BE49-F238E27FC236}">
                <a16:creationId xmlns:a16="http://schemas.microsoft.com/office/drawing/2014/main" id="{093C73EA-E392-9C44-BC08-61A95CA3E165}"/>
              </a:ext>
            </a:extLst>
          </p:cNvPr>
          <p:cNvGrpSpPr>
            <a:grpSpLocks/>
          </p:cNvGrpSpPr>
          <p:nvPr/>
        </p:nvGrpSpPr>
        <p:grpSpPr bwMode="auto">
          <a:xfrm>
            <a:off x="3757613" y="1785938"/>
            <a:ext cx="1484312" cy="331787"/>
            <a:chOff x="2684662" y="1051134"/>
            <a:chExt cx="1483636" cy="331243"/>
          </a:xfrm>
        </p:grpSpPr>
        <p:sp>
          <p:nvSpPr>
            <p:cNvPr id="22" name="Freeform 21">
              <a:extLst>
                <a:ext uri="{FF2B5EF4-FFF2-40B4-BE49-F238E27FC236}">
                  <a16:creationId xmlns:a16="http://schemas.microsoft.com/office/drawing/2014/main" id="{04723AE5-25DC-2746-9994-7F76C4EACF84}"/>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3" name="Straight Arrow Connector 22">
              <a:extLst>
                <a:ext uri="{FF2B5EF4-FFF2-40B4-BE49-F238E27FC236}">
                  <a16:creationId xmlns:a16="http://schemas.microsoft.com/office/drawing/2014/main" id="{BE8F21DF-D9F6-2347-A65E-A4EC3FC24C65}"/>
                </a:ext>
              </a:extLst>
            </p:cNvPr>
            <p:cNvCxnSpPr>
              <a:cxnSpLocks/>
            </p:cNvCxnSpPr>
            <p:nvPr/>
          </p:nvCxnSpPr>
          <p:spPr>
            <a:xfrm>
              <a:off x="3595472" y="1215963"/>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7" name="Group 23">
            <a:extLst>
              <a:ext uri="{FF2B5EF4-FFF2-40B4-BE49-F238E27FC236}">
                <a16:creationId xmlns:a16="http://schemas.microsoft.com/office/drawing/2014/main" id="{B92F5A86-52C8-4640-960B-F0BF78BFE9F8}"/>
              </a:ext>
            </a:extLst>
          </p:cNvPr>
          <p:cNvGrpSpPr>
            <a:grpSpLocks/>
          </p:cNvGrpSpPr>
          <p:nvPr/>
        </p:nvGrpSpPr>
        <p:grpSpPr bwMode="auto">
          <a:xfrm>
            <a:off x="3748088" y="2303463"/>
            <a:ext cx="1487487" cy="330200"/>
            <a:chOff x="2674471" y="1567527"/>
            <a:chExt cx="1488360" cy="331243"/>
          </a:xfrm>
        </p:grpSpPr>
        <p:sp>
          <p:nvSpPr>
            <p:cNvPr id="25" name="Freeform 24">
              <a:extLst>
                <a:ext uri="{FF2B5EF4-FFF2-40B4-BE49-F238E27FC236}">
                  <a16:creationId xmlns:a16="http://schemas.microsoft.com/office/drawing/2014/main" id="{499D8DE1-1F92-9E49-A63A-363797DFE75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6" name="Straight Arrow Connector 25">
              <a:extLst>
                <a:ext uri="{FF2B5EF4-FFF2-40B4-BE49-F238E27FC236}">
                  <a16:creationId xmlns:a16="http://schemas.microsoft.com/office/drawing/2014/main" id="{641FEEB8-BC8B-2A4D-B662-D9CAEA282ECA}"/>
                </a:ext>
              </a:extLst>
            </p:cNvPr>
            <p:cNvCxnSpPr>
              <a:cxnSpLocks/>
            </p:cNvCxnSpPr>
            <p:nvPr/>
          </p:nvCxnSpPr>
          <p:spPr>
            <a:xfrm>
              <a:off x="2674471" y="1710853"/>
              <a:ext cx="573423"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5558" name="Group 26">
            <a:extLst>
              <a:ext uri="{FF2B5EF4-FFF2-40B4-BE49-F238E27FC236}">
                <a16:creationId xmlns:a16="http://schemas.microsoft.com/office/drawing/2014/main" id="{7E869F67-53C1-BB43-8DE4-7EDF33171D40}"/>
              </a:ext>
            </a:extLst>
          </p:cNvPr>
          <p:cNvGrpSpPr>
            <a:grpSpLocks/>
          </p:cNvGrpSpPr>
          <p:nvPr/>
        </p:nvGrpSpPr>
        <p:grpSpPr bwMode="auto">
          <a:xfrm rot="5400000">
            <a:off x="3419476" y="4130675"/>
            <a:ext cx="1484312" cy="331787"/>
            <a:chOff x="2684662" y="1051134"/>
            <a:chExt cx="1483636" cy="331243"/>
          </a:xfrm>
        </p:grpSpPr>
        <p:sp>
          <p:nvSpPr>
            <p:cNvPr id="28" name="Freeform 27">
              <a:extLst>
                <a:ext uri="{FF2B5EF4-FFF2-40B4-BE49-F238E27FC236}">
                  <a16:creationId xmlns:a16="http://schemas.microsoft.com/office/drawing/2014/main" id="{DC9D5FE3-9F01-5A4C-A6CB-C92C9B245C5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9" name="Straight Arrow Connector 28">
              <a:extLst>
                <a:ext uri="{FF2B5EF4-FFF2-40B4-BE49-F238E27FC236}">
                  <a16:creationId xmlns:a16="http://schemas.microsoft.com/office/drawing/2014/main" id="{7A96BEC3-BEE4-794E-9428-EB2157151070}"/>
                </a:ext>
              </a:extLst>
            </p:cNvPr>
            <p:cNvCxnSpPr>
              <a:cxnSpLocks/>
            </p:cNvCxnSpPr>
            <p:nvPr/>
          </p:nvCxnSpPr>
          <p:spPr>
            <a:xfrm>
              <a:off x="3595473" y="1212795"/>
              <a:ext cx="572826"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5559" name="Group 29">
            <a:extLst>
              <a:ext uri="{FF2B5EF4-FFF2-40B4-BE49-F238E27FC236}">
                <a16:creationId xmlns:a16="http://schemas.microsoft.com/office/drawing/2014/main" id="{FC7424A6-AD38-614E-9EFB-2DDEE6565498}"/>
              </a:ext>
            </a:extLst>
          </p:cNvPr>
          <p:cNvGrpSpPr>
            <a:grpSpLocks/>
          </p:cNvGrpSpPr>
          <p:nvPr/>
        </p:nvGrpSpPr>
        <p:grpSpPr bwMode="auto">
          <a:xfrm rot="-5400000">
            <a:off x="4101306" y="4128294"/>
            <a:ext cx="1489075" cy="331788"/>
            <a:chOff x="2674471" y="1567527"/>
            <a:chExt cx="1488360" cy="331243"/>
          </a:xfrm>
        </p:grpSpPr>
        <p:sp>
          <p:nvSpPr>
            <p:cNvPr id="31" name="Freeform 30">
              <a:extLst>
                <a:ext uri="{FF2B5EF4-FFF2-40B4-BE49-F238E27FC236}">
                  <a16:creationId xmlns:a16="http://schemas.microsoft.com/office/drawing/2014/main" id="{51AB765A-5134-914A-BD1F-D5B1206F7FAF}"/>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2" name="Straight Arrow Connector 31">
              <a:extLst>
                <a:ext uri="{FF2B5EF4-FFF2-40B4-BE49-F238E27FC236}">
                  <a16:creationId xmlns:a16="http://schemas.microsoft.com/office/drawing/2014/main" id="{343BC211-DAE3-924B-9BB2-64B543437647}"/>
                </a:ext>
              </a:extLst>
            </p:cNvPr>
            <p:cNvCxnSpPr>
              <a:cxnSpLocks/>
            </p:cNvCxnSpPr>
            <p:nvPr/>
          </p:nvCxnSpPr>
          <p:spPr>
            <a:xfrm>
              <a:off x="2677644" y="1711753"/>
              <a:ext cx="572812"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3" name="Freeform 32">
            <a:extLst>
              <a:ext uri="{FF2B5EF4-FFF2-40B4-BE49-F238E27FC236}">
                <a16:creationId xmlns:a16="http://schemas.microsoft.com/office/drawing/2014/main" id="{5B475E4A-F92F-B54E-8D6E-FF58B0ABC8B4}"/>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4" name="Freeform 33">
            <a:extLst>
              <a:ext uri="{FF2B5EF4-FFF2-40B4-BE49-F238E27FC236}">
                <a16:creationId xmlns:a16="http://schemas.microsoft.com/office/drawing/2014/main" id="{CB3960C8-4762-074E-81D2-7AD0E5A9871E}"/>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5" name="Freeform 34">
            <a:extLst>
              <a:ext uri="{FF2B5EF4-FFF2-40B4-BE49-F238E27FC236}">
                <a16:creationId xmlns:a16="http://schemas.microsoft.com/office/drawing/2014/main" id="{FF7D4B8A-C60F-B342-90AE-841B4E91C639}"/>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0C89ED21-8D2D-924B-9E35-D9E2E4FD24EE}"/>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Text Placeholder 4">
            <a:extLst>
              <a:ext uri="{FF2B5EF4-FFF2-40B4-BE49-F238E27FC236}">
                <a16:creationId xmlns:a16="http://schemas.microsoft.com/office/drawing/2014/main" id="{A82C937D-5D36-8944-86A0-D80601D017A5}"/>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6/9</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dirty="0"/>
              <a:t>Arrows – Light Backgrounds</a:t>
            </a:r>
          </a:p>
        </p:txBody>
      </p:sp>
      <p:sp>
        <p:nvSpPr>
          <p:cNvPr id="63490" name="Footer Placeholder 3">
            <a:extLst>
              <a:ext uri="{FF2B5EF4-FFF2-40B4-BE49-F238E27FC236}">
                <a16:creationId xmlns:a16="http://schemas.microsoft.com/office/drawing/2014/main" id="{D2A2A757-CD36-1D40-8B82-BEE7081B25FA}"/>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3491" name="Slide Number Placeholder 5">
            <a:extLst>
              <a:ext uri="{FF2B5EF4-FFF2-40B4-BE49-F238E27FC236}">
                <a16:creationId xmlns:a16="http://schemas.microsoft.com/office/drawing/2014/main" id="{8B6E3A34-DAED-F048-996A-30599954D500}"/>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9B871CB-339E-914A-B216-84663A391E70}" type="slidenum">
              <a:rPr lang="en-US" altLang="en-US" smtClean="0">
                <a:solidFill>
                  <a:srgbClr val="161E2D"/>
                </a:solidFill>
                <a:latin typeface="Arial" panose="020B0604020202020204" pitchFamily="34" charset="0"/>
              </a:rPr>
              <a:pPr fontAlgn="base">
                <a:spcBef>
                  <a:spcPct val="0"/>
                </a:spcBef>
                <a:spcAft>
                  <a:spcPct val="0"/>
                </a:spcAft>
              </a:pPr>
              <a:t>29</a:t>
            </a:fld>
            <a:endParaRPr lang="en-US" altLang="en-US" dirty="0">
              <a:solidFill>
                <a:srgbClr val="161E2D"/>
              </a:solidFill>
              <a:latin typeface="Arial" panose="020B0604020202020204" pitchFamily="34" charset="0"/>
            </a:endParaRPr>
          </a:p>
        </p:txBody>
      </p:sp>
      <p:cxnSp>
        <p:nvCxnSpPr>
          <p:cNvPr id="7" name="Straight Arrow Connector 6">
            <a:extLst>
              <a:ext uri="{FF2B5EF4-FFF2-40B4-BE49-F238E27FC236}">
                <a16:creationId xmlns:a16="http://schemas.microsoft.com/office/drawing/2014/main" id="{9D095CB6-90B5-DF4F-9F62-D3930E59C3F5}"/>
              </a:ext>
            </a:extLst>
          </p:cNvPr>
          <p:cNvCxnSpPr/>
          <p:nvPr/>
        </p:nvCxnSpPr>
        <p:spPr>
          <a:xfrm>
            <a:off x="1082675" y="2208213"/>
            <a:ext cx="1644650"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55F1620-709A-6C4D-A2F6-D3178E2AF71A}"/>
              </a:ext>
            </a:extLst>
          </p:cNvPr>
          <p:cNvCxnSpPr/>
          <p:nvPr/>
        </p:nvCxnSpPr>
        <p:spPr>
          <a:xfrm>
            <a:off x="1082675" y="2424113"/>
            <a:ext cx="1644650"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E8BEF15-E8C4-2242-949A-672EF8C74E91}"/>
              </a:ext>
            </a:extLst>
          </p:cNvPr>
          <p:cNvCxnSpPr>
            <a:cxnSpLocks/>
          </p:cNvCxnSpPr>
          <p:nvPr/>
        </p:nvCxnSpPr>
        <p:spPr>
          <a:xfrm>
            <a:off x="1082675" y="2019300"/>
            <a:ext cx="164465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F64B03-6E17-9943-9C4D-C67401CA542E}"/>
              </a:ext>
            </a:extLst>
          </p:cNvPr>
          <p:cNvCxnSpPr/>
          <p:nvPr/>
        </p:nvCxnSpPr>
        <p:spPr>
          <a:xfrm>
            <a:off x="1082675" y="1816100"/>
            <a:ext cx="1644650"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7E81FDE8-E3D7-0B42-935A-345EEC2133AB}"/>
              </a:ext>
            </a:extLst>
          </p:cNvPr>
          <p:cNvCxnSpPr>
            <a:cxnSpLocks/>
          </p:cNvCxnSpPr>
          <p:nvPr/>
        </p:nvCxnSpPr>
        <p:spPr>
          <a:xfrm>
            <a:off x="6265863" y="1784350"/>
            <a:ext cx="1636712" cy="184150"/>
          </a:xfrm>
          <a:prstGeom prst="bentConnector3">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878734C7-8A04-4D48-B2A2-972EA211A197}"/>
              </a:ext>
            </a:extLst>
          </p:cNvPr>
          <p:cNvCxnSpPr>
            <a:cxnSpLocks/>
          </p:cNvCxnSpPr>
          <p:nvPr/>
        </p:nvCxnSpPr>
        <p:spPr>
          <a:xfrm flipV="1">
            <a:off x="6265863" y="2162175"/>
            <a:ext cx="1636712" cy="182563"/>
          </a:xfrm>
          <a:prstGeom prst="bentConnector3">
            <a:avLst>
              <a:gd name="adj1" fmla="val 50000"/>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2CDAEE0-211E-1A42-A571-1D7C06C21BEB}"/>
              </a:ext>
            </a:extLst>
          </p:cNvPr>
          <p:cNvCxnSpPr>
            <a:cxnSpLocks/>
          </p:cNvCxnSpPr>
          <p:nvPr/>
        </p:nvCxnSpPr>
        <p:spPr>
          <a:xfrm>
            <a:off x="6265863" y="2530475"/>
            <a:ext cx="1636712" cy="184150"/>
          </a:xfrm>
          <a:prstGeom prst="bentConnector3">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701B8859-77EB-5741-9EDA-EFEBC049376B}"/>
              </a:ext>
            </a:extLst>
          </p:cNvPr>
          <p:cNvCxnSpPr>
            <a:cxnSpLocks/>
          </p:cNvCxnSpPr>
          <p:nvPr/>
        </p:nvCxnSpPr>
        <p:spPr>
          <a:xfrm flipV="1">
            <a:off x="6265863" y="2878138"/>
            <a:ext cx="1636712" cy="182562"/>
          </a:xfrm>
          <a:prstGeom prst="bentConnector3">
            <a:avLst>
              <a:gd name="adj1" fmla="val 50000"/>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03254C-121F-FA45-9F5F-8EF6057F3650}"/>
              </a:ext>
            </a:extLst>
          </p:cNvPr>
          <p:cNvCxnSpPr/>
          <p:nvPr/>
        </p:nvCxnSpPr>
        <p:spPr>
          <a:xfrm rot="16200000">
            <a:off x="1169988" y="4368800"/>
            <a:ext cx="1644650" cy="0"/>
          </a:xfrm>
          <a:prstGeom prst="straightConnector1">
            <a:avLst/>
          </a:prstGeom>
          <a:ln w="127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55B1188-54FD-4246-831B-BFA1654EE50D}"/>
              </a:ext>
            </a:extLst>
          </p:cNvPr>
          <p:cNvCxnSpPr/>
          <p:nvPr/>
        </p:nvCxnSpPr>
        <p:spPr>
          <a:xfrm rot="16200000">
            <a:off x="1385888" y="4368800"/>
            <a:ext cx="1644650" cy="0"/>
          </a:xfrm>
          <a:prstGeom prst="straightConnector1">
            <a:avLst/>
          </a:prstGeom>
          <a:ln w="12700">
            <a:solidFill>
              <a:schemeClr val="tx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FACFBA-87F3-0149-9ED7-C697934D0F0A}"/>
              </a:ext>
            </a:extLst>
          </p:cNvPr>
          <p:cNvCxnSpPr/>
          <p:nvPr/>
        </p:nvCxnSpPr>
        <p:spPr>
          <a:xfrm rot="16200000">
            <a:off x="981075" y="4368800"/>
            <a:ext cx="1644650" cy="0"/>
          </a:xfrm>
          <a:prstGeom prst="straightConnector1">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9D33BB-F7AF-C044-9BA5-6F98953C5C41}"/>
              </a:ext>
            </a:extLst>
          </p:cNvPr>
          <p:cNvCxnSpPr/>
          <p:nvPr/>
        </p:nvCxnSpPr>
        <p:spPr>
          <a:xfrm rot="16200000">
            <a:off x="777875" y="4368800"/>
            <a:ext cx="1644650" cy="0"/>
          </a:xfrm>
          <a:prstGeom prst="straightConnector1">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2D505496-0CDF-C54B-8318-AC4A95091A99}"/>
              </a:ext>
            </a:extLst>
          </p:cNvPr>
          <p:cNvCxnSpPr>
            <a:cxnSpLocks/>
          </p:cNvCxnSpPr>
          <p:nvPr/>
        </p:nvCxnSpPr>
        <p:spPr>
          <a:xfrm rot="5400000">
            <a:off x="5575301" y="4281487"/>
            <a:ext cx="1636712" cy="182563"/>
          </a:xfrm>
          <a:prstGeom prst="bentConnector3">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DF83E3F2-12DA-234B-9BF5-D160017FEB0E}"/>
              </a:ext>
            </a:extLst>
          </p:cNvPr>
          <p:cNvCxnSpPr>
            <a:cxnSpLocks/>
          </p:cNvCxnSpPr>
          <p:nvPr/>
        </p:nvCxnSpPr>
        <p:spPr>
          <a:xfrm rot="5400000" flipV="1">
            <a:off x="5962651" y="4281487"/>
            <a:ext cx="1636712" cy="182563"/>
          </a:xfrm>
          <a:prstGeom prst="bentConnector3">
            <a:avLst>
              <a:gd name="adj1" fmla="val 50000"/>
            </a:avLst>
          </a:prstGeom>
          <a:ln w="12700">
            <a:solidFill>
              <a:schemeClr val="tx2"/>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C3134E12-3EF9-D447-A049-4120E82B2307}"/>
              </a:ext>
            </a:extLst>
          </p:cNvPr>
          <p:cNvCxnSpPr>
            <a:cxnSpLocks/>
          </p:cNvCxnSpPr>
          <p:nvPr/>
        </p:nvCxnSpPr>
        <p:spPr>
          <a:xfrm rot="5400000">
            <a:off x="6693694" y="4280694"/>
            <a:ext cx="1636712" cy="184150"/>
          </a:xfrm>
          <a:prstGeom prst="bentConnector3">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1090A6C8-0C04-6B49-B7FA-025B5EED1798}"/>
              </a:ext>
            </a:extLst>
          </p:cNvPr>
          <p:cNvCxnSpPr>
            <a:cxnSpLocks/>
          </p:cNvCxnSpPr>
          <p:nvPr/>
        </p:nvCxnSpPr>
        <p:spPr>
          <a:xfrm rot="5400000" flipV="1">
            <a:off x="6386513" y="4281488"/>
            <a:ext cx="1636712" cy="182562"/>
          </a:xfrm>
          <a:prstGeom prst="bentConnector3">
            <a:avLst>
              <a:gd name="adj1" fmla="val 50000"/>
            </a:avLst>
          </a:prstGeom>
          <a:ln w="12700">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63508" name="Group 22">
            <a:extLst>
              <a:ext uri="{FF2B5EF4-FFF2-40B4-BE49-F238E27FC236}">
                <a16:creationId xmlns:a16="http://schemas.microsoft.com/office/drawing/2014/main" id="{1921589E-2A2F-0344-9179-009B3510F12A}"/>
              </a:ext>
            </a:extLst>
          </p:cNvPr>
          <p:cNvGrpSpPr>
            <a:grpSpLocks/>
          </p:cNvGrpSpPr>
          <p:nvPr/>
        </p:nvGrpSpPr>
        <p:grpSpPr bwMode="auto">
          <a:xfrm>
            <a:off x="3757613" y="1785938"/>
            <a:ext cx="1484312" cy="331787"/>
            <a:chOff x="2684662" y="1051134"/>
            <a:chExt cx="1483636" cy="331243"/>
          </a:xfrm>
        </p:grpSpPr>
        <p:sp>
          <p:nvSpPr>
            <p:cNvPr id="24" name="Freeform 23">
              <a:extLst>
                <a:ext uri="{FF2B5EF4-FFF2-40B4-BE49-F238E27FC236}">
                  <a16:creationId xmlns:a16="http://schemas.microsoft.com/office/drawing/2014/main" id="{3C61067D-E434-1A40-B123-701AEBBD9869}"/>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5" name="Straight Arrow Connector 24">
              <a:extLst>
                <a:ext uri="{FF2B5EF4-FFF2-40B4-BE49-F238E27FC236}">
                  <a16:creationId xmlns:a16="http://schemas.microsoft.com/office/drawing/2014/main" id="{46CF31C7-E7A6-7A43-AC2E-043ACAD07C69}"/>
                </a:ext>
              </a:extLst>
            </p:cNvPr>
            <p:cNvCxnSpPr>
              <a:cxnSpLocks/>
            </p:cNvCxnSpPr>
            <p:nvPr/>
          </p:nvCxnSpPr>
          <p:spPr>
            <a:xfrm>
              <a:off x="3595472" y="1215963"/>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09" name="Group 25">
            <a:extLst>
              <a:ext uri="{FF2B5EF4-FFF2-40B4-BE49-F238E27FC236}">
                <a16:creationId xmlns:a16="http://schemas.microsoft.com/office/drawing/2014/main" id="{E51E1B16-CFEE-C14B-A889-1F7444E7626E}"/>
              </a:ext>
            </a:extLst>
          </p:cNvPr>
          <p:cNvGrpSpPr>
            <a:grpSpLocks/>
          </p:cNvGrpSpPr>
          <p:nvPr/>
        </p:nvGrpSpPr>
        <p:grpSpPr bwMode="auto">
          <a:xfrm>
            <a:off x="3748088" y="2303463"/>
            <a:ext cx="1487487" cy="330200"/>
            <a:chOff x="2674471" y="1567527"/>
            <a:chExt cx="1488360" cy="331243"/>
          </a:xfrm>
        </p:grpSpPr>
        <p:sp>
          <p:nvSpPr>
            <p:cNvPr id="27" name="Freeform 26">
              <a:extLst>
                <a:ext uri="{FF2B5EF4-FFF2-40B4-BE49-F238E27FC236}">
                  <a16:creationId xmlns:a16="http://schemas.microsoft.com/office/drawing/2014/main" id="{5A63A47A-4922-D048-93AE-8AEE5D4BE271}"/>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039E7995-43D5-3943-BB09-527E226ECF2B}"/>
                </a:ext>
              </a:extLst>
            </p:cNvPr>
            <p:cNvCxnSpPr>
              <a:cxnSpLocks/>
            </p:cNvCxnSpPr>
            <p:nvPr/>
          </p:nvCxnSpPr>
          <p:spPr>
            <a:xfrm>
              <a:off x="2674471" y="1710853"/>
              <a:ext cx="573423"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63510" name="Group 28">
            <a:extLst>
              <a:ext uri="{FF2B5EF4-FFF2-40B4-BE49-F238E27FC236}">
                <a16:creationId xmlns:a16="http://schemas.microsoft.com/office/drawing/2014/main" id="{1776C9E8-786D-4749-86D5-498E39DFA179}"/>
              </a:ext>
            </a:extLst>
          </p:cNvPr>
          <p:cNvGrpSpPr>
            <a:grpSpLocks/>
          </p:cNvGrpSpPr>
          <p:nvPr/>
        </p:nvGrpSpPr>
        <p:grpSpPr bwMode="auto">
          <a:xfrm rot="5400000">
            <a:off x="3419476" y="4130675"/>
            <a:ext cx="1484312" cy="331787"/>
            <a:chOff x="2684662" y="1051134"/>
            <a:chExt cx="1483636" cy="331243"/>
          </a:xfrm>
        </p:grpSpPr>
        <p:sp>
          <p:nvSpPr>
            <p:cNvPr id="30" name="Freeform 29">
              <a:extLst>
                <a:ext uri="{FF2B5EF4-FFF2-40B4-BE49-F238E27FC236}">
                  <a16:creationId xmlns:a16="http://schemas.microsoft.com/office/drawing/2014/main" id="{72920C2E-0A18-8B4E-964D-BD97EF86F69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1" name="Straight Arrow Connector 30">
              <a:extLst>
                <a:ext uri="{FF2B5EF4-FFF2-40B4-BE49-F238E27FC236}">
                  <a16:creationId xmlns:a16="http://schemas.microsoft.com/office/drawing/2014/main" id="{9CD926B5-9E38-0141-97CF-9460169CD6A6}"/>
                </a:ext>
              </a:extLst>
            </p:cNvPr>
            <p:cNvCxnSpPr>
              <a:cxnSpLocks/>
            </p:cNvCxnSpPr>
            <p:nvPr/>
          </p:nvCxnSpPr>
          <p:spPr>
            <a:xfrm>
              <a:off x="3595473" y="1212795"/>
              <a:ext cx="572826"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3511" name="Group 31">
            <a:extLst>
              <a:ext uri="{FF2B5EF4-FFF2-40B4-BE49-F238E27FC236}">
                <a16:creationId xmlns:a16="http://schemas.microsoft.com/office/drawing/2014/main" id="{AF272E5B-EF51-5D4F-9727-1383DAE7FFF4}"/>
              </a:ext>
            </a:extLst>
          </p:cNvPr>
          <p:cNvGrpSpPr>
            <a:grpSpLocks/>
          </p:cNvGrpSpPr>
          <p:nvPr/>
        </p:nvGrpSpPr>
        <p:grpSpPr bwMode="auto">
          <a:xfrm rot="-5400000">
            <a:off x="4101306" y="4128294"/>
            <a:ext cx="1489075" cy="331788"/>
            <a:chOff x="2674471" y="1567527"/>
            <a:chExt cx="1488360" cy="331243"/>
          </a:xfrm>
        </p:grpSpPr>
        <p:sp>
          <p:nvSpPr>
            <p:cNvPr id="33" name="Freeform 32">
              <a:extLst>
                <a:ext uri="{FF2B5EF4-FFF2-40B4-BE49-F238E27FC236}">
                  <a16:creationId xmlns:a16="http://schemas.microsoft.com/office/drawing/2014/main" id="{2B0A8A73-685C-8D4A-B7D9-1E09B7A9092B}"/>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2700">
              <a:solidFill>
                <a:schemeClr val="tx2"/>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4" name="Straight Arrow Connector 33">
              <a:extLst>
                <a:ext uri="{FF2B5EF4-FFF2-40B4-BE49-F238E27FC236}">
                  <a16:creationId xmlns:a16="http://schemas.microsoft.com/office/drawing/2014/main" id="{2239FD32-7269-9943-992C-5F60C9A23685}"/>
                </a:ext>
              </a:extLst>
            </p:cNvPr>
            <p:cNvCxnSpPr>
              <a:cxnSpLocks/>
            </p:cNvCxnSpPr>
            <p:nvPr/>
          </p:nvCxnSpPr>
          <p:spPr>
            <a:xfrm>
              <a:off x="2677644" y="1711753"/>
              <a:ext cx="572812" cy="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35" name="Freeform 34">
            <a:extLst>
              <a:ext uri="{FF2B5EF4-FFF2-40B4-BE49-F238E27FC236}">
                <a16:creationId xmlns:a16="http://schemas.microsoft.com/office/drawing/2014/main" id="{981B9468-3627-724A-A6C3-4EC7CC0B3E02}"/>
              </a:ext>
            </a:extLst>
          </p:cNvPr>
          <p:cNvSpPr/>
          <p:nvPr/>
        </p:nvSpPr>
        <p:spPr>
          <a:xfrm flipH="1">
            <a:off x="9850438"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Freeform 35">
            <a:extLst>
              <a:ext uri="{FF2B5EF4-FFF2-40B4-BE49-F238E27FC236}">
                <a16:creationId xmlns:a16="http://schemas.microsoft.com/office/drawing/2014/main" id="{915A0DD7-EAA4-1C42-B94C-58D3C0B16B88}"/>
              </a:ext>
            </a:extLst>
          </p:cNvPr>
          <p:cNvSpPr/>
          <p:nvPr/>
        </p:nvSpPr>
        <p:spPr>
          <a:xfrm flipH="1" flipV="1">
            <a:off x="9855200"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7" name="Freeform 36">
            <a:extLst>
              <a:ext uri="{FF2B5EF4-FFF2-40B4-BE49-F238E27FC236}">
                <a16:creationId xmlns:a16="http://schemas.microsoft.com/office/drawing/2014/main" id="{AB463B32-97C4-5947-BC9B-DB77CF5E096E}"/>
              </a:ext>
            </a:extLst>
          </p:cNvPr>
          <p:cNvSpPr/>
          <p:nvPr/>
        </p:nvSpPr>
        <p:spPr>
          <a:xfrm rot="10800000" flipH="1">
            <a:off x="8931275" y="3471863"/>
            <a:ext cx="719138"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8" name="Freeform 37">
            <a:extLst>
              <a:ext uri="{FF2B5EF4-FFF2-40B4-BE49-F238E27FC236}">
                <a16:creationId xmlns:a16="http://schemas.microsoft.com/office/drawing/2014/main" id="{7C52BD35-75FC-6C46-807B-46EBB4C9C080}"/>
              </a:ext>
            </a:extLst>
          </p:cNvPr>
          <p:cNvSpPr/>
          <p:nvPr/>
        </p:nvSpPr>
        <p:spPr>
          <a:xfrm rot="10800000" flipH="1" flipV="1">
            <a:off x="8926513" y="1819275"/>
            <a:ext cx="719137"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chemeClr val="tx2"/>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t>7/9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9">
            <a:extLst>
              <a:ext uri="{FF2B5EF4-FFF2-40B4-BE49-F238E27FC236}">
                <a16:creationId xmlns:a16="http://schemas.microsoft.com/office/drawing/2014/main" id="{B775EB51-1AB7-EC48-91A9-4E57268E439F}"/>
              </a:ext>
            </a:extLst>
          </p:cNvPr>
          <p:cNvSpPr>
            <a:spLocks noGrp="1" noChangeArrowheads="1"/>
          </p:cNvSpPr>
          <p:nvPr>
            <p:ph type="title"/>
          </p:nvPr>
        </p:nvSpPr>
        <p:spPr/>
        <p:txBody>
          <a:bodyPr>
            <a:normAutofit/>
          </a:bodyPr>
          <a:lstStyle/>
          <a:p>
            <a:r>
              <a:rPr lang="en-US" dirty="0"/>
              <a:t>Release 11.1-2021.09.21</a:t>
            </a:r>
            <a:r>
              <a:rPr lang="en-US" altLang="en-US" dirty="0"/>
              <a:t>: What’s new?</a:t>
            </a:r>
          </a:p>
        </p:txBody>
      </p:sp>
      <p:sp>
        <p:nvSpPr>
          <p:cNvPr id="12" name="Content Placeholder 3">
            <a:extLst>
              <a:ext uri="{FF2B5EF4-FFF2-40B4-BE49-F238E27FC236}">
                <a16:creationId xmlns:a16="http://schemas.microsoft.com/office/drawing/2014/main" id="{1F427000-93B2-7D4C-87C3-2AFE3C1ED585}"/>
              </a:ext>
            </a:extLst>
          </p:cNvPr>
          <p:cNvSpPr>
            <a:spLocks noGrp="1" noChangeArrowheads="1"/>
          </p:cNvSpPr>
          <p:nvPr>
            <p:ph sz="half" idx="1"/>
          </p:nvPr>
        </p:nvSpPr>
        <p:spPr>
          <a:xfrm>
            <a:off x="240942" y="2273593"/>
            <a:ext cx="3715915" cy="3584953"/>
          </a:xfrm>
        </p:spPr>
        <p:txBody>
          <a:bodyPr/>
          <a:lstStyle/>
          <a:p>
            <a:pPr>
              <a:spcBef>
                <a:spcPts val="2400"/>
              </a:spcBef>
            </a:pPr>
            <a:r>
              <a:rPr lang="en-US" sz="1100" b="1" dirty="0"/>
              <a:t>Management &amp; Governance</a:t>
            </a:r>
          </a:p>
          <a:p>
            <a:r>
              <a:rPr lang="en-US" sz="1100" dirty="0"/>
              <a:t>AWS Systems Manager Incident Manager (slide 109)</a:t>
            </a:r>
          </a:p>
          <a:p>
            <a:pPr>
              <a:spcBef>
                <a:spcPts val="2400"/>
              </a:spcBef>
            </a:pPr>
            <a:r>
              <a:rPr lang="en-US" sz="1100" b="1" dirty="0"/>
              <a:t>Media Services</a:t>
            </a:r>
          </a:p>
          <a:p>
            <a:r>
              <a:rPr lang="en-US" sz="1100" dirty="0"/>
              <a:t>AWS Cloud Digital Interface / Resource Icon (slide 111)</a:t>
            </a:r>
          </a:p>
          <a:p>
            <a:r>
              <a:rPr lang="en-US" sz="1100" dirty="0"/>
              <a:t>Amazon Nimble Studio (slide 114)</a:t>
            </a:r>
          </a:p>
          <a:p>
            <a:endParaRPr lang="en-US" altLang="en-US" sz="1100" b="1" dirty="0"/>
          </a:p>
          <a:p>
            <a:r>
              <a:rPr lang="en-US" altLang="en-US" sz="1100" b="1" dirty="0"/>
              <a:t>Migration &amp; Transfer</a:t>
            </a:r>
          </a:p>
          <a:p>
            <a:r>
              <a:rPr lang="en-US" altLang="en-US" sz="1100" dirty="0">
                <a:ea typeface="Amazon Ember" panose="020B0603020204020204" pitchFamily="34" charset="0"/>
              </a:rPr>
              <a:t>AWS Application Migration Service (</a:t>
            </a:r>
            <a:r>
              <a:rPr lang="en-US" altLang="en-US" sz="1100" i="1" dirty="0">
                <a:ea typeface="Amazon Ember" panose="020B0603020204020204" pitchFamily="34" charset="0"/>
              </a:rPr>
              <a:t>successor to </a:t>
            </a:r>
            <a:r>
              <a:rPr lang="en-US" altLang="en-US" sz="1100" i="1" dirty="0" err="1">
                <a:ea typeface="Amazon Ember" panose="020B0603020204020204" pitchFamily="34" charset="0"/>
              </a:rPr>
              <a:t>CloudEndure</a:t>
            </a:r>
            <a:r>
              <a:rPr lang="en-US" altLang="en-US" sz="1100" i="1" dirty="0">
                <a:ea typeface="Amazon Ember" panose="020B0603020204020204" pitchFamily="34" charset="0"/>
              </a:rPr>
              <a:t> Migration</a:t>
            </a:r>
            <a:r>
              <a:rPr lang="en-US" altLang="en-US" sz="1100" dirty="0">
                <a:ea typeface="Amazon Ember" panose="020B0603020204020204" pitchFamily="34" charset="0"/>
              </a:rPr>
              <a:t>) (slide 117)</a:t>
            </a:r>
            <a:endParaRPr lang="en-US" altLang="en-US" sz="1100" b="1" dirty="0"/>
          </a:p>
          <a:p>
            <a:pPr>
              <a:spcBef>
                <a:spcPts val="2400"/>
              </a:spcBef>
            </a:pPr>
            <a:r>
              <a:rPr lang="en-US" sz="1100" b="1" dirty="0"/>
              <a:t>Networking &amp; Content Delivery</a:t>
            </a:r>
          </a:p>
          <a:p>
            <a:r>
              <a:rPr lang="en-US" sz="1100" dirty="0"/>
              <a:t>Carrier Gateway / Resource Icon (slide 120)</a:t>
            </a:r>
          </a:p>
          <a:p>
            <a:endParaRPr lang="en-US" sz="1100" dirty="0"/>
          </a:p>
          <a:p>
            <a:endParaRPr lang="en-US" sz="1100" dirty="0"/>
          </a:p>
          <a:p>
            <a:endParaRPr lang="en-US" sz="1100" dirty="0"/>
          </a:p>
        </p:txBody>
      </p:sp>
      <p:sp>
        <p:nvSpPr>
          <p:cNvPr id="39942" name="Footer Placeholder 7">
            <a:extLst>
              <a:ext uri="{FF2B5EF4-FFF2-40B4-BE49-F238E27FC236}">
                <a16:creationId xmlns:a16="http://schemas.microsoft.com/office/drawing/2014/main" id="{63CE1B16-4248-3442-BF9B-358D014C00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39943" name="Slide Number Placeholder 8">
            <a:extLst>
              <a:ext uri="{FF2B5EF4-FFF2-40B4-BE49-F238E27FC236}">
                <a16:creationId xmlns:a16="http://schemas.microsoft.com/office/drawing/2014/main" id="{6F8E4182-1824-0245-84CA-C9F5141771E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7B6341F-A150-8A49-8FBC-64E44138AE51}" type="slidenum">
              <a:rPr lang="en-US" altLang="en-US" smtClean="0">
                <a:solidFill>
                  <a:schemeClr val="bg1"/>
                </a:solidFill>
                <a:latin typeface="Arial" panose="020B0604020202020204" pitchFamily="34" charset="0"/>
              </a:rPr>
              <a:pPr fontAlgn="base">
                <a:spcBef>
                  <a:spcPct val="0"/>
                </a:spcBef>
                <a:spcAft>
                  <a:spcPct val="0"/>
                </a:spcAft>
              </a:pPr>
              <a:t>3</a:t>
            </a:fld>
            <a:endParaRPr lang="en-US" altLang="en-US" dirty="0">
              <a:solidFill>
                <a:schemeClr val="bg1"/>
              </a:solidFill>
              <a:latin typeface="Arial" panose="020B0604020202020204" pitchFamily="34" charset="0"/>
            </a:endParaRPr>
          </a:p>
        </p:txBody>
      </p:sp>
      <p:sp>
        <p:nvSpPr>
          <p:cNvPr id="13" name="Content Placeholder 4">
            <a:extLst>
              <a:ext uri="{FF2B5EF4-FFF2-40B4-BE49-F238E27FC236}">
                <a16:creationId xmlns:a16="http://schemas.microsoft.com/office/drawing/2014/main" id="{058BBA19-F890-7F43-96AD-CAA9C6DEB54A}"/>
              </a:ext>
            </a:extLst>
          </p:cNvPr>
          <p:cNvSpPr>
            <a:spLocks noGrp="1" noChangeArrowheads="1"/>
          </p:cNvSpPr>
          <p:nvPr>
            <p:ph sz="half" idx="10"/>
          </p:nvPr>
        </p:nvSpPr>
        <p:spPr>
          <a:xfrm>
            <a:off x="4294800" y="2273593"/>
            <a:ext cx="4624755" cy="3584953"/>
          </a:xfrm>
        </p:spPr>
        <p:txBody>
          <a:bodyPr>
            <a:normAutofit/>
          </a:bodyPr>
          <a:lstStyle/>
          <a:p>
            <a:pPr>
              <a:spcBef>
                <a:spcPts val="2400"/>
              </a:spcBef>
            </a:pPr>
            <a:r>
              <a:rPr lang="en-US" sz="1100" b="1" dirty="0"/>
              <a:t>Quantum Technologies</a:t>
            </a:r>
          </a:p>
          <a:p>
            <a:r>
              <a:rPr lang="en-US" sz="1100" dirty="0"/>
              <a:t>Noise simulator / Resource Icon (slide 124)</a:t>
            </a:r>
            <a:endParaRPr lang="en-US" sz="1100" b="1" dirty="0"/>
          </a:p>
          <a:p>
            <a:pPr>
              <a:spcBef>
                <a:spcPts val="2400"/>
              </a:spcBef>
            </a:pPr>
            <a:r>
              <a:rPr lang="en-US" sz="1100" b="1" dirty="0"/>
              <a:t>Storage</a:t>
            </a:r>
          </a:p>
          <a:p>
            <a:r>
              <a:rPr lang="en-US" sz="1100" dirty="0"/>
              <a:t>Amazon Data Lifecycle Manager / Resource Icon (slide 139)</a:t>
            </a:r>
            <a:endParaRPr lang="en-US" sz="1100" b="1" dirty="0"/>
          </a:p>
          <a:p>
            <a:pPr>
              <a:spcBef>
                <a:spcPts val="2400"/>
              </a:spcBef>
            </a:pPr>
            <a:r>
              <a:rPr lang="en-US" sz="1100" b="1" dirty="0"/>
              <a:t>Groups</a:t>
            </a:r>
          </a:p>
          <a:p>
            <a:r>
              <a:rPr lang="en-US" sz="1100" dirty="0"/>
              <a:t>AWS Account (slides 23, 24)</a:t>
            </a:r>
          </a:p>
          <a:p>
            <a:r>
              <a:rPr lang="en-US" sz="1100" dirty="0"/>
              <a:t>AWS IoT Greengrass (slides 23, 24)</a:t>
            </a:r>
          </a:p>
          <a:p>
            <a:r>
              <a:rPr lang="en-US" sz="1100" dirty="0"/>
              <a:t>AWS IoT Greengrass Deployment (slides 23, 24)</a:t>
            </a:r>
          </a:p>
          <a:p>
            <a:endParaRPr lang="en-US" sz="1100" dirty="0"/>
          </a:p>
          <a:p>
            <a:r>
              <a:rPr lang="en-US" sz="1100" dirty="0"/>
              <a:t>All group icons have been enlarged to meet our accessibility standards</a:t>
            </a:r>
          </a:p>
          <a:p>
            <a:r>
              <a:rPr lang="en-US" sz="1100" dirty="0"/>
              <a:t>Custom Groups can now be created for Services (slides 25-27)</a:t>
            </a:r>
          </a:p>
          <a:p>
            <a:endParaRPr lang="en-US" sz="1100" dirty="0"/>
          </a:p>
          <a:p>
            <a:endParaRPr lang="en-US" sz="1100" dirty="0"/>
          </a:p>
        </p:txBody>
      </p:sp>
      <p:sp>
        <p:nvSpPr>
          <p:cNvPr id="11" name="Text Placeholder 4">
            <a:extLst>
              <a:ext uri="{FF2B5EF4-FFF2-40B4-BE49-F238E27FC236}">
                <a16:creationId xmlns:a16="http://schemas.microsoft.com/office/drawing/2014/main" id="{D1A5CE79-2A8F-7D42-9E91-B84F77432120}"/>
              </a:ext>
            </a:extLst>
          </p:cNvPr>
          <p:cNvSpPr txBox="1">
            <a:spLocks noChangeArrowheads="1"/>
          </p:cNvSpPr>
          <p:nvPr/>
        </p:nvSpPr>
        <p:spPr bwMode="auto">
          <a:xfrm>
            <a:off x="10323513" y="365125"/>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dirty="0">
                <a:solidFill>
                  <a:schemeClr val="bg1"/>
                </a:solidFill>
              </a:rPr>
              <a:t>2/2</a:t>
            </a:r>
          </a:p>
        </p:txBody>
      </p:sp>
      <p:sp>
        <p:nvSpPr>
          <p:cNvPr id="16" name="Content Placeholder 1">
            <a:extLst>
              <a:ext uri="{FF2B5EF4-FFF2-40B4-BE49-F238E27FC236}">
                <a16:creationId xmlns:a16="http://schemas.microsoft.com/office/drawing/2014/main" id="{19D23FA2-FBBE-0A41-B9FA-D74BAE1B79C6}"/>
              </a:ext>
            </a:extLst>
          </p:cNvPr>
          <p:cNvSpPr txBox="1">
            <a:spLocks noChangeArrowheads="1"/>
          </p:cNvSpPr>
          <p:nvPr/>
        </p:nvSpPr>
        <p:spPr>
          <a:xfrm>
            <a:off x="240942" y="1149398"/>
            <a:ext cx="11710116" cy="9842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t>For the latest assets package and full resources visit the AWS Architecture Center:</a:t>
            </a:r>
            <a:r>
              <a:rPr lang="en-US" altLang="en-US" dirty="0"/>
              <a:t> </a:t>
            </a:r>
            <a:r>
              <a:rPr lang="en-US" dirty="0">
                <a:solidFill>
                  <a:srgbClr val="00A1C9"/>
                </a:solidFill>
                <a:hlinkClick r:id="rId2">
                  <a:extLst>
                    <a:ext uri="{A12FA001-AC4F-418D-AE19-62706E023703}">
                      <ahyp:hlinkClr xmlns:ahyp="http://schemas.microsoft.com/office/drawing/2018/hyperlinkcolor" val="tx"/>
                    </a:ext>
                  </a:extLst>
                </a:hlinkClick>
              </a:rPr>
              <a:t>https://aws.amazon.com/architecture/icons/</a:t>
            </a:r>
            <a:r>
              <a:rPr lang="en-US" altLang="en-US" dirty="0"/>
              <a:t> </a:t>
            </a:r>
          </a:p>
          <a:p>
            <a:pPr fontAlgn="auto">
              <a:spcAft>
                <a:spcPts val="0"/>
              </a:spcAft>
            </a:pPr>
            <a:endParaRPr lang="en-US" altLang="en-US" dirty="0"/>
          </a:p>
        </p:txBody>
      </p:sp>
    </p:spTree>
    <p:extLst>
      <p:ext uri="{BB962C8B-B14F-4D97-AF65-F5344CB8AC3E}">
        <p14:creationId xmlns:p14="http://schemas.microsoft.com/office/powerpoint/2010/main" val="2757947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Footer Placeholder 1">
            <a:extLst>
              <a:ext uri="{FF2B5EF4-FFF2-40B4-BE49-F238E27FC236}">
                <a16:creationId xmlns:a16="http://schemas.microsoft.com/office/drawing/2014/main" id="{B2864F52-01E8-AB42-8366-3F9FCA692F5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7586" name="Slide Number Placeholder 2">
            <a:extLst>
              <a:ext uri="{FF2B5EF4-FFF2-40B4-BE49-F238E27FC236}">
                <a16:creationId xmlns:a16="http://schemas.microsoft.com/office/drawing/2014/main" id="{5D5C1FD1-5782-DB49-813B-94CF39DC1B8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6C55A7-0652-4C4A-83AB-F911A5BA0FA5}" type="slidenum">
              <a:rPr lang="en-US" altLang="en-US" smtClean="0">
                <a:solidFill>
                  <a:schemeClr val="bg1"/>
                </a:solidFill>
                <a:latin typeface="Arial" panose="020B0604020202020204" pitchFamily="34" charset="0"/>
              </a:rPr>
              <a:pPr fontAlgn="base">
                <a:spcBef>
                  <a:spcPct val="0"/>
                </a:spcBef>
                <a:spcAft>
                  <a:spcPct val="0"/>
                </a:spcAft>
              </a:pPr>
              <a:t>30</a:t>
            </a:fld>
            <a:endParaRPr lang="en-US" altLang="en-US" dirty="0">
              <a:solidFill>
                <a:schemeClr val="bg1"/>
              </a:solidFill>
              <a:latin typeface="Arial" panose="020B0604020202020204" pitchFamily="34" charset="0"/>
            </a:endParaRPr>
          </a:p>
        </p:txBody>
      </p:sp>
      <p:sp>
        <p:nvSpPr>
          <p:cNvPr id="67587" name="Title 3">
            <a:extLst>
              <a:ext uri="{FF2B5EF4-FFF2-40B4-BE49-F238E27FC236}">
                <a16:creationId xmlns:a16="http://schemas.microsoft.com/office/drawing/2014/main" id="{84FEB68A-538D-2340-82D1-57716F87C9A2}"/>
              </a:ext>
            </a:extLst>
          </p:cNvPr>
          <p:cNvSpPr>
            <a:spLocks noGrp="1" noChangeArrowheads="1"/>
          </p:cNvSpPr>
          <p:nvPr>
            <p:ph type="title"/>
          </p:nvPr>
        </p:nvSpPr>
        <p:spPr/>
        <p:txBody>
          <a:bodyPr/>
          <a:lstStyle/>
          <a:p>
            <a:pPr eaLnBrk="1" hangingPunct="1"/>
            <a:r>
              <a:rPr lang="en-US" altLang="en-US" dirty="0"/>
              <a:t>General Icons – Dark Backgrounds</a:t>
            </a:r>
          </a:p>
        </p:txBody>
      </p:sp>
      <p:sp>
        <p:nvSpPr>
          <p:cNvPr id="67588" name="Text Placeholder 4">
            <a:extLst>
              <a:ext uri="{FF2B5EF4-FFF2-40B4-BE49-F238E27FC236}">
                <a16:creationId xmlns:a16="http://schemas.microsoft.com/office/drawing/2014/main" id="{64B8C8C2-4A4E-AA4C-BA00-99EEB1AE33CA}"/>
              </a:ext>
            </a:extLst>
          </p:cNvPr>
          <p:cNvSpPr>
            <a:spLocks noGrp="1" noChangeArrowheads="1"/>
          </p:cNvSpPr>
          <p:nvPr>
            <p:ph type="body" sz="quarter" idx="10"/>
          </p:nvPr>
        </p:nvSpPr>
        <p:spPr/>
        <p:txBody>
          <a:bodyPr/>
          <a:lstStyle/>
          <a:p>
            <a:pPr eaLnBrk="1" hangingPunct="1"/>
            <a:r>
              <a:rPr lang="en-US" altLang="en-US" dirty="0"/>
              <a:t>8/9</a:t>
            </a:r>
          </a:p>
        </p:txBody>
      </p:sp>
      <p:pic>
        <p:nvPicPr>
          <p:cNvPr id="67589" name="Graphic 5">
            <a:extLst>
              <a:ext uri="{FF2B5EF4-FFF2-40B4-BE49-F238E27FC236}">
                <a16:creationId xmlns:a16="http://schemas.microsoft.com/office/drawing/2014/main" id="{34D36A51-DAC8-2F40-89E5-B5F6102EE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a:extLst>
              <a:ext uri="{FF2B5EF4-FFF2-40B4-BE49-F238E27FC236}">
                <a16:creationId xmlns:a16="http://schemas.microsoft.com/office/drawing/2014/main" id="{ECC977AE-3BE3-984F-BDF6-68B26A9B3B12}"/>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7591" name="Graphic 8">
            <a:extLst>
              <a:ext uri="{FF2B5EF4-FFF2-40B4-BE49-F238E27FC236}">
                <a16:creationId xmlns:a16="http://schemas.microsoft.com/office/drawing/2014/main" id="{63D453DA-EFC7-D547-B395-131B86B8D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Graphic 9">
            <a:extLst>
              <a:ext uri="{FF2B5EF4-FFF2-40B4-BE49-F238E27FC236}">
                <a16:creationId xmlns:a16="http://schemas.microsoft.com/office/drawing/2014/main" id="{8E278819-BB8D-144A-8F5D-EEDC46132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Graphic 10">
            <a:extLst>
              <a:ext uri="{FF2B5EF4-FFF2-40B4-BE49-F238E27FC236}">
                <a16:creationId xmlns:a16="http://schemas.microsoft.com/office/drawing/2014/main" id="{B7ADA2CC-E930-D14D-911D-04AB3BAE6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Graphic 11">
            <a:extLst>
              <a:ext uri="{FF2B5EF4-FFF2-40B4-BE49-F238E27FC236}">
                <a16:creationId xmlns:a16="http://schemas.microsoft.com/office/drawing/2014/main" id="{D7E43C93-4128-3C4E-B71B-06E7AA297D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Graphic 12">
            <a:extLst>
              <a:ext uri="{FF2B5EF4-FFF2-40B4-BE49-F238E27FC236}">
                <a16:creationId xmlns:a16="http://schemas.microsoft.com/office/drawing/2014/main" id="{DAF95EBF-D4EE-D340-881F-9BB608140D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Graphic 13">
            <a:extLst>
              <a:ext uri="{FF2B5EF4-FFF2-40B4-BE49-F238E27FC236}">
                <a16:creationId xmlns:a16="http://schemas.microsoft.com/office/drawing/2014/main" id="{ECB8C022-10CF-5B43-AFD8-E7BD24CB8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Graphic 14">
            <a:extLst>
              <a:ext uri="{FF2B5EF4-FFF2-40B4-BE49-F238E27FC236}">
                <a16:creationId xmlns:a16="http://schemas.microsoft.com/office/drawing/2014/main" id="{A83580CB-078E-2E44-87BA-AC795D1F0B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8" name="Graphic 15">
            <a:extLst>
              <a:ext uri="{FF2B5EF4-FFF2-40B4-BE49-F238E27FC236}">
                <a16:creationId xmlns:a16="http://schemas.microsoft.com/office/drawing/2014/main" id="{6968A68E-E2FB-D64E-BC02-E07B214EC7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8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9" name="Graphic 16">
            <a:extLst>
              <a:ext uri="{FF2B5EF4-FFF2-40B4-BE49-F238E27FC236}">
                <a16:creationId xmlns:a16="http://schemas.microsoft.com/office/drawing/2014/main" id="{073EBDEB-3832-9945-BCD1-D6AAF82751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43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0" name="Graphic 17">
            <a:extLst>
              <a:ext uri="{FF2B5EF4-FFF2-40B4-BE49-F238E27FC236}">
                <a16:creationId xmlns:a16="http://schemas.microsoft.com/office/drawing/2014/main" id="{8377E8D1-0BC5-C447-8B0D-FDC018D2C9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4688"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Graphic 18">
            <a:extLst>
              <a:ext uri="{FF2B5EF4-FFF2-40B4-BE49-F238E27FC236}">
                <a16:creationId xmlns:a16="http://schemas.microsoft.com/office/drawing/2014/main" id="{19B59E4A-E836-9B46-8BFA-68668215C3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673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Graphic 19">
            <a:extLst>
              <a:ext uri="{FF2B5EF4-FFF2-40B4-BE49-F238E27FC236}">
                <a16:creationId xmlns:a16="http://schemas.microsoft.com/office/drawing/2014/main" id="{3C7D4C40-6343-3242-BC4C-67C6B91482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160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Graphic 20">
            <a:extLst>
              <a:ext uri="{FF2B5EF4-FFF2-40B4-BE49-F238E27FC236}">
                <a16:creationId xmlns:a16="http://schemas.microsoft.com/office/drawing/2014/main" id="{62C02A0C-1635-7047-BCEB-EB245FCD88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35850"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Graphic 21">
            <a:extLst>
              <a:ext uri="{FF2B5EF4-FFF2-40B4-BE49-F238E27FC236}">
                <a16:creationId xmlns:a16="http://schemas.microsoft.com/office/drawing/2014/main" id="{9F6752AF-0218-8243-9F44-284A072CC2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41851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Graphic 22">
            <a:extLst>
              <a:ext uri="{FF2B5EF4-FFF2-40B4-BE49-F238E27FC236}">
                <a16:creationId xmlns:a16="http://schemas.microsoft.com/office/drawing/2014/main" id="{88204066-A78A-4644-95CE-FA8F4EDB4C95}"/>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flipH="1">
            <a:off x="9402763" y="39192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Graphic 23">
            <a:extLst>
              <a:ext uri="{FF2B5EF4-FFF2-40B4-BE49-F238E27FC236}">
                <a16:creationId xmlns:a16="http://schemas.microsoft.com/office/drawing/2014/main" id="{7FB6DF2C-4A42-2B44-B9BC-4689B23595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7" name="TextBox 24">
            <a:extLst>
              <a:ext uri="{FF2B5EF4-FFF2-40B4-BE49-F238E27FC236}">
                <a16:creationId xmlns:a16="http://schemas.microsoft.com/office/drawing/2014/main" id="{AFD7F2A4-73DD-2F4F-8FD6-B147DB793B4A}"/>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Client</a:t>
            </a:r>
          </a:p>
        </p:txBody>
      </p:sp>
      <p:sp>
        <p:nvSpPr>
          <p:cNvPr id="67608" name="TextBox 25">
            <a:extLst>
              <a:ext uri="{FF2B5EF4-FFF2-40B4-BE49-F238E27FC236}">
                <a16:creationId xmlns:a16="http://schemas.microsoft.com/office/drawing/2014/main" id="{BDD8D92D-4EA9-844B-BF1E-D9E0F8FC4DC5}"/>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Disk</a:t>
            </a:r>
          </a:p>
        </p:txBody>
      </p:sp>
      <p:sp>
        <p:nvSpPr>
          <p:cNvPr id="67609" name="TextBox 26">
            <a:extLst>
              <a:ext uri="{FF2B5EF4-FFF2-40B4-BE49-F238E27FC236}">
                <a16:creationId xmlns:a16="http://schemas.microsoft.com/office/drawing/2014/main" id="{0E2985DB-3613-C549-A7F6-21636625619C}"/>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Forums</a:t>
            </a:r>
          </a:p>
        </p:txBody>
      </p:sp>
      <p:sp>
        <p:nvSpPr>
          <p:cNvPr id="67610" name="TextBox 27">
            <a:extLst>
              <a:ext uri="{FF2B5EF4-FFF2-40B4-BE49-F238E27FC236}">
                <a16:creationId xmlns:a16="http://schemas.microsoft.com/office/drawing/2014/main" id="{3B129860-2041-FD48-AF7E-D8DFECF239CC}"/>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Generic database</a:t>
            </a:r>
          </a:p>
        </p:txBody>
      </p:sp>
      <p:sp>
        <p:nvSpPr>
          <p:cNvPr id="67611" name="TextBox 28">
            <a:extLst>
              <a:ext uri="{FF2B5EF4-FFF2-40B4-BE49-F238E27FC236}">
                <a16:creationId xmlns:a16="http://schemas.microsoft.com/office/drawing/2014/main" id="{78B2F657-88FC-C148-9AEE-AFA50224CF97}"/>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a:t>
            </a:r>
          </a:p>
        </p:txBody>
      </p:sp>
      <p:sp>
        <p:nvSpPr>
          <p:cNvPr id="67612" name="TextBox 29">
            <a:extLst>
              <a:ext uri="{FF2B5EF4-FFF2-40B4-BE49-F238E27FC236}">
                <a16:creationId xmlns:a16="http://schemas.microsoft.com/office/drawing/2014/main" id="{9FA90A4C-B1C3-224F-AB08-CE992942B70B}"/>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alt1</a:t>
            </a:r>
          </a:p>
        </p:txBody>
      </p:sp>
      <p:sp>
        <p:nvSpPr>
          <p:cNvPr id="67613" name="TextBox 30">
            <a:extLst>
              <a:ext uri="{FF2B5EF4-FFF2-40B4-BE49-F238E27FC236}">
                <a16:creationId xmlns:a16="http://schemas.microsoft.com/office/drawing/2014/main" id="{7AAD5929-E2A4-B64E-9CCC-821394FFC687}"/>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Internet alt2</a:t>
            </a:r>
          </a:p>
        </p:txBody>
      </p:sp>
      <p:sp>
        <p:nvSpPr>
          <p:cNvPr id="67614" name="TextBox 31">
            <a:extLst>
              <a:ext uri="{FF2B5EF4-FFF2-40B4-BE49-F238E27FC236}">
                <a16:creationId xmlns:a16="http://schemas.microsoft.com/office/drawing/2014/main" id="{B7EF2BA1-719F-2444-808C-6AA632975D3F}"/>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Mobile client</a:t>
            </a:r>
          </a:p>
        </p:txBody>
      </p:sp>
      <p:sp>
        <p:nvSpPr>
          <p:cNvPr id="67615" name="TextBox 32">
            <a:extLst>
              <a:ext uri="{FF2B5EF4-FFF2-40B4-BE49-F238E27FC236}">
                <a16:creationId xmlns:a16="http://schemas.microsoft.com/office/drawing/2014/main" id="{502CF7D5-7ACE-3844-8F0F-5EC798C83ADF}"/>
              </a:ext>
            </a:extLst>
          </p:cNvPr>
          <p:cNvSpPr txBox="1">
            <a:spLocks noChangeArrowheads="1"/>
          </p:cNvSpPr>
          <p:nvPr/>
        </p:nvSpPr>
        <p:spPr bwMode="auto">
          <a:xfrm>
            <a:off x="222726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Multimedia</a:t>
            </a:r>
          </a:p>
        </p:txBody>
      </p:sp>
      <p:sp>
        <p:nvSpPr>
          <p:cNvPr id="67616" name="TextBox 33">
            <a:extLst>
              <a:ext uri="{FF2B5EF4-FFF2-40B4-BE49-F238E27FC236}">
                <a16:creationId xmlns:a16="http://schemas.microsoft.com/office/drawing/2014/main" id="{1942B6EC-671E-B14E-836C-7CA9CD30189F}"/>
              </a:ext>
            </a:extLst>
          </p:cNvPr>
          <p:cNvSpPr txBox="1">
            <a:spLocks noChangeArrowheads="1"/>
          </p:cNvSpPr>
          <p:nvPr/>
        </p:nvSpPr>
        <p:spPr bwMode="auto">
          <a:xfrm>
            <a:off x="3198813"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Office building</a:t>
            </a:r>
          </a:p>
        </p:txBody>
      </p:sp>
      <p:sp>
        <p:nvSpPr>
          <p:cNvPr id="67617" name="TextBox 34">
            <a:extLst>
              <a:ext uri="{FF2B5EF4-FFF2-40B4-BE49-F238E27FC236}">
                <a16:creationId xmlns:a16="http://schemas.microsoft.com/office/drawing/2014/main" id="{532A3CFE-7C72-384B-96A9-EA578733B60A}"/>
              </a:ext>
            </a:extLst>
          </p:cNvPr>
          <p:cNvSpPr txBox="1">
            <a:spLocks noChangeArrowheads="1"/>
          </p:cNvSpPr>
          <p:nvPr/>
        </p:nvSpPr>
        <p:spPr bwMode="auto">
          <a:xfrm>
            <a:off x="4183063" y="4490709"/>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SAML token</a:t>
            </a:r>
          </a:p>
        </p:txBody>
      </p:sp>
      <p:sp>
        <p:nvSpPr>
          <p:cNvPr id="67618" name="TextBox 35">
            <a:extLst>
              <a:ext uri="{FF2B5EF4-FFF2-40B4-BE49-F238E27FC236}">
                <a16:creationId xmlns:a16="http://schemas.microsoft.com/office/drawing/2014/main" id="{265802F1-6763-4745-B0DF-5DD664E600AB}"/>
              </a:ext>
            </a:extLst>
          </p:cNvPr>
          <p:cNvSpPr txBox="1">
            <a:spLocks noChangeArrowheads="1"/>
          </p:cNvSpPr>
          <p:nvPr/>
        </p:nvSpPr>
        <p:spPr bwMode="auto">
          <a:xfrm>
            <a:off x="516572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SSL padlock</a:t>
            </a:r>
          </a:p>
        </p:txBody>
      </p:sp>
      <p:sp>
        <p:nvSpPr>
          <p:cNvPr id="67619" name="TextBox 36">
            <a:extLst>
              <a:ext uri="{FF2B5EF4-FFF2-40B4-BE49-F238E27FC236}">
                <a16:creationId xmlns:a16="http://schemas.microsoft.com/office/drawing/2014/main" id="{DDA6230B-8D02-EA43-B5FF-7134AF8744FA}"/>
              </a:ext>
            </a:extLst>
          </p:cNvPr>
          <p:cNvSpPr txBox="1">
            <a:spLocks noChangeArrowheads="1"/>
          </p:cNvSpPr>
          <p:nvPr/>
        </p:nvSpPr>
        <p:spPr bwMode="auto">
          <a:xfrm>
            <a:off x="6149975"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Tape storage</a:t>
            </a:r>
          </a:p>
        </p:txBody>
      </p:sp>
      <p:sp>
        <p:nvSpPr>
          <p:cNvPr id="67620" name="TextBox 37">
            <a:extLst>
              <a:ext uri="{FF2B5EF4-FFF2-40B4-BE49-F238E27FC236}">
                <a16:creationId xmlns:a16="http://schemas.microsoft.com/office/drawing/2014/main" id="{FFC94EAE-CB1E-424B-99BC-30859B6FE381}"/>
              </a:ext>
            </a:extLst>
          </p:cNvPr>
          <p:cNvSpPr txBox="1">
            <a:spLocks noChangeArrowheads="1"/>
          </p:cNvSpPr>
          <p:nvPr/>
        </p:nvSpPr>
        <p:spPr bwMode="auto">
          <a:xfrm>
            <a:off x="7134225" y="4490709"/>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Traditional server</a:t>
            </a:r>
          </a:p>
        </p:txBody>
      </p:sp>
      <p:sp>
        <p:nvSpPr>
          <p:cNvPr id="67621" name="TextBox 38">
            <a:extLst>
              <a:ext uri="{FF2B5EF4-FFF2-40B4-BE49-F238E27FC236}">
                <a16:creationId xmlns:a16="http://schemas.microsoft.com/office/drawing/2014/main" id="{DC720E49-AD1A-8B45-9878-FF79C61CA730}"/>
              </a:ext>
            </a:extLst>
          </p:cNvPr>
          <p:cNvSpPr txBox="1">
            <a:spLocks noChangeArrowheads="1"/>
          </p:cNvSpPr>
          <p:nvPr/>
        </p:nvSpPr>
        <p:spPr bwMode="auto">
          <a:xfrm>
            <a:off x="811688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a:t>
            </a:r>
          </a:p>
        </p:txBody>
      </p:sp>
      <p:sp>
        <p:nvSpPr>
          <p:cNvPr id="67622" name="TextBox 39">
            <a:extLst>
              <a:ext uri="{FF2B5EF4-FFF2-40B4-BE49-F238E27FC236}">
                <a16:creationId xmlns:a16="http://schemas.microsoft.com/office/drawing/2014/main" id="{D3CB7CAE-1B99-4E4B-B7DF-9DF0B310455D}"/>
              </a:ext>
            </a:extLst>
          </p:cNvPr>
          <p:cNvSpPr txBox="1">
            <a:spLocks noChangeArrowheads="1"/>
          </p:cNvSpPr>
          <p:nvPr/>
        </p:nvSpPr>
        <p:spPr bwMode="auto">
          <a:xfrm>
            <a:off x="9101138" y="4490709"/>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Users</a:t>
            </a:r>
          </a:p>
        </p:txBody>
      </p:sp>
      <p:sp>
        <p:nvSpPr>
          <p:cNvPr id="67623" name="TextBox 40">
            <a:extLst>
              <a:ext uri="{FF2B5EF4-FFF2-40B4-BE49-F238E27FC236}">
                <a16:creationId xmlns:a16="http://schemas.microsoft.com/office/drawing/2014/main" id="{EFED75D3-B620-B14C-AB28-611305C88327}"/>
              </a:ext>
            </a:extLst>
          </p:cNvPr>
          <p:cNvSpPr txBox="1">
            <a:spLocks noChangeArrowheads="1"/>
          </p:cNvSpPr>
          <p:nvPr/>
        </p:nvSpPr>
        <p:spPr bwMode="auto">
          <a:xfrm>
            <a:off x="10085388"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Toolkit</a:t>
            </a:r>
          </a:p>
        </p:txBody>
      </p:sp>
      <p:sp>
        <p:nvSpPr>
          <p:cNvPr id="67624" name="TextBox 41">
            <a:extLst>
              <a:ext uri="{FF2B5EF4-FFF2-40B4-BE49-F238E27FC236}">
                <a16:creationId xmlns:a16="http://schemas.microsoft.com/office/drawing/2014/main" id="{03C6DCA9-35CE-9941-ACA2-4EF286046B73}"/>
              </a:ext>
            </a:extLst>
          </p:cNvPr>
          <p:cNvSpPr txBox="1">
            <a:spLocks noChangeArrowheads="1"/>
          </p:cNvSpPr>
          <p:nvPr/>
        </p:nvSpPr>
        <p:spPr bwMode="auto">
          <a:xfrm>
            <a:off x="11068050" y="4504996"/>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SDK</a:t>
            </a:r>
          </a:p>
        </p:txBody>
      </p:sp>
      <p:pic>
        <p:nvPicPr>
          <p:cNvPr id="67625" name="Graphic 42">
            <a:extLst>
              <a:ext uri="{FF2B5EF4-FFF2-40B4-BE49-F238E27FC236}">
                <a16:creationId xmlns:a16="http://schemas.microsoft.com/office/drawing/2014/main" id="{E0461250-A26C-9D4D-B1B0-E7337C120F2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353800" y="39001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26" name="Graphic 43">
            <a:extLst>
              <a:ext uri="{FF2B5EF4-FFF2-40B4-BE49-F238E27FC236}">
                <a16:creationId xmlns:a16="http://schemas.microsoft.com/office/drawing/2014/main" id="{283E2B21-B986-0144-BF61-8B86C0ACBFF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87013" y="389380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27" name="TextBox 44">
            <a:extLst>
              <a:ext uri="{FF2B5EF4-FFF2-40B4-BE49-F238E27FC236}">
                <a16:creationId xmlns:a16="http://schemas.microsoft.com/office/drawing/2014/main" id="{308C9E7D-22F5-D341-A341-7F2FBA6A1605}"/>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Firewall</a:t>
            </a:r>
          </a:p>
        </p:txBody>
      </p:sp>
      <p:sp>
        <p:nvSpPr>
          <p:cNvPr id="67628" name="TextBox 46">
            <a:extLst>
              <a:ext uri="{FF2B5EF4-FFF2-40B4-BE49-F238E27FC236}">
                <a16:creationId xmlns:a16="http://schemas.microsoft.com/office/drawing/2014/main" id="{1651D7D5-4A89-984D-A506-BD18D08F711C}"/>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Email</a:t>
            </a:r>
          </a:p>
        </p:txBody>
      </p:sp>
      <p:pic>
        <p:nvPicPr>
          <p:cNvPr id="67629" name="Graphic 48">
            <a:extLst>
              <a:ext uri="{FF2B5EF4-FFF2-40B4-BE49-F238E27FC236}">
                <a16:creationId xmlns:a16="http://schemas.microsoft.com/office/drawing/2014/main" id="{9A6EA537-483E-564B-99A4-81E5F5BD34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76025" y="28590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30" name="Graphic 50">
            <a:extLst>
              <a:ext uri="{FF2B5EF4-FFF2-40B4-BE49-F238E27FC236}">
                <a16:creationId xmlns:a16="http://schemas.microsoft.com/office/drawing/2014/main" id="{C5218282-E874-4A4D-BEE8-13DFF446C3C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94950"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15">
            <a:extLst>
              <a:ext uri="{FF2B5EF4-FFF2-40B4-BE49-F238E27FC236}">
                <a16:creationId xmlns:a16="http://schemas.microsoft.com/office/drawing/2014/main" id="{D8BD688A-7794-8E46-BA8C-D964D68B183A}"/>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16">
            <a:extLst>
              <a:ext uri="{FF2B5EF4-FFF2-40B4-BE49-F238E27FC236}">
                <a16:creationId xmlns:a16="http://schemas.microsoft.com/office/drawing/2014/main" id="{039DD3D0-899F-4F4B-86E7-69C0D4A7F31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7">
            <a:extLst>
              <a:ext uri="{FF2B5EF4-FFF2-40B4-BE49-F238E27FC236}">
                <a16:creationId xmlns:a16="http://schemas.microsoft.com/office/drawing/2014/main" id="{F95F45CC-2F52-5F47-92EA-418A1347755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8">
            <a:extLst>
              <a:ext uri="{FF2B5EF4-FFF2-40B4-BE49-F238E27FC236}">
                <a16:creationId xmlns:a16="http://schemas.microsoft.com/office/drawing/2014/main" id="{4FB7FFBB-8A25-404D-8D3B-05983519D124}"/>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32">
            <a:extLst>
              <a:ext uri="{FF2B5EF4-FFF2-40B4-BE49-F238E27FC236}">
                <a16:creationId xmlns:a16="http://schemas.microsoft.com/office/drawing/2014/main" id="{D0E42486-3B66-9C4A-BDE5-6BDA08E8A190}"/>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Gear</a:t>
            </a:r>
          </a:p>
        </p:txBody>
      </p:sp>
      <p:sp>
        <p:nvSpPr>
          <p:cNvPr id="53" name="TextBox 33">
            <a:extLst>
              <a:ext uri="{FF2B5EF4-FFF2-40B4-BE49-F238E27FC236}">
                <a16:creationId xmlns:a16="http://schemas.microsoft.com/office/drawing/2014/main" id="{5BC4CFCD-BC6B-7E42-BBB1-D925C08187E3}"/>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Documents</a:t>
            </a:r>
          </a:p>
        </p:txBody>
      </p:sp>
      <p:sp>
        <p:nvSpPr>
          <p:cNvPr id="54" name="TextBox 34">
            <a:extLst>
              <a:ext uri="{FF2B5EF4-FFF2-40B4-BE49-F238E27FC236}">
                <a16:creationId xmlns:a16="http://schemas.microsoft.com/office/drawing/2014/main" id="{C7D4000B-5EE0-0E4B-9126-9DAAEF9B9D51}"/>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Camera</a:t>
            </a:r>
          </a:p>
        </p:txBody>
      </p:sp>
      <p:sp>
        <p:nvSpPr>
          <p:cNvPr id="55" name="TextBox 35">
            <a:extLst>
              <a:ext uri="{FF2B5EF4-FFF2-40B4-BE49-F238E27FC236}">
                <a16:creationId xmlns:a16="http://schemas.microsoft.com/office/drawing/2014/main" id="{CFDB7125-48EB-E54E-8519-8C4E108A7B0D}"/>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cs typeface="Arial" panose="020B0604020202020204" pitchFamily="34" charset="0"/>
              </a:rPr>
              <a:t>Question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dirty="0"/>
              <a:t>General Icons – Light Backgrounds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dirty="0"/>
              <a:t>9/9</a:t>
            </a:r>
          </a:p>
        </p:txBody>
      </p:sp>
      <p:sp>
        <p:nvSpPr>
          <p:cNvPr id="66564" name="Footer Placeholder 1">
            <a:extLst>
              <a:ext uri="{FF2B5EF4-FFF2-40B4-BE49-F238E27FC236}">
                <a16:creationId xmlns:a16="http://schemas.microsoft.com/office/drawing/2014/main" id="{9B0C196F-48A0-594E-A519-48D3364A3821}"/>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rgbClr val="161E2D"/>
                </a:solidFill>
                <a:latin typeface="Arial" panose="020B0604020202020204" pitchFamily="34" charset="0"/>
              </a:rPr>
              <a:t>© 2021, Amazon Web Services, Inc. or its affiliates. All rights reserved.</a:t>
            </a:r>
          </a:p>
        </p:txBody>
      </p:sp>
      <p:sp>
        <p:nvSpPr>
          <p:cNvPr id="66565" name="Slide Number Placeholder 2">
            <a:extLst>
              <a:ext uri="{FF2B5EF4-FFF2-40B4-BE49-F238E27FC236}">
                <a16:creationId xmlns:a16="http://schemas.microsoft.com/office/drawing/2014/main" id="{2F263FFE-2CCE-DC4E-966D-8525BD8D2AE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DE13602-B0F5-CA48-BB3A-61F521B6C5B4}" type="slidenum">
              <a:rPr lang="en-US" altLang="en-US" smtClean="0">
                <a:solidFill>
                  <a:srgbClr val="161E2D"/>
                </a:solidFill>
                <a:latin typeface="Arial" panose="020B0604020202020204" pitchFamily="34" charset="0"/>
              </a:rPr>
              <a:pPr fontAlgn="base">
                <a:spcBef>
                  <a:spcPct val="0"/>
                </a:spcBef>
                <a:spcAft>
                  <a:spcPct val="0"/>
                </a:spcAft>
              </a:pPr>
              <a:t>31</a:t>
            </a:fld>
            <a:endParaRPr lang="en-US" altLang="en-US" dirty="0">
              <a:solidFill>
                <a:srgbClr val="161E2D"/>
              </a:solidFill>
              <a:latin typeface="Arial" panose="020B0604020202020204" pitchFamily="34" charset="0"/>
            </a:endParaRP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66567" name="Graphic 8">
            <a:extLst>
              <a:ext uri="{FF2B5EF4-FFF2-40B4-BE49-F238E27FC236}">
                <a16:creationId xmlns:a16="http://schemas.microsoft.com/office/drawing/2014/main" id="{555D355A-5A38-934F-9519-4F0EDC5A5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Graphic 10">
            <a:extLst>
              <a:ext uri="{FF2B5EF4-FFF2-40B4-BE49-F238E27FC236}">
                <a16:creationId xmlns:a16="http://schemas.microsoft.com/office/drawing/2014/main" id="{9BC37527-B1B4-0D44-9989-D1DE81E2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Graphic 11">
            <a:extLst>
              <a:ext uri="{FF2B5EF4-FFF2-40B4-BE49-F238E27FC236}">
                <a16:creationId xmlns:a16="http://schemas.microsoft.com/office/drawing/2014/main" id="{2AB3466B-8F9E-AF49-9E8C-DEC126488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Graphic 12">
            <a:extLst>
              <a:ext uri="{FF2B5EF4-FFF2-40B4-BE49-F238E27FC236}">
                <a16:creationId xmlns:a16="http://schemas.microsoft.com/office/drawing/2014/main" id="{6126B0F3-5EE7-1D42-B391-C817DF314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160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1" name="Graphic 13">
            <a:extLst>
              <a:ext uri="{FF2B5EF4-FFF2-40B4-BE49-F238E27FC236}">
                <a16:creationId xmlns:a16="http://schemas.microsoft.com/office/drawing/2014/main" id="{27933D3F-4284-2E45-B7F9-5DABF555EE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Graphic 14">
            <a:extLst>
              <a:ext uri="{FF2B5EF4-FFF2-40B4-BE49-F238E27FC236}">
                <a16:creationId xmlns:a16="http://schemas.microsoft.com/office/drawing/2014/main" id="{D81BC9D2-949E-EC47-8B51-AEC3D6D032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851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Graphic 15">
            <a:extLst>
              <a:ext uri="{FF2B5EF4-FFF2-40B4-BE49-F238E27FC236}">
                <a16:creationId xmlns:a16="http://schemas.microsoft.com/office/drawing/2014/main" id="{682F98C1-2090-7F40-90E6-A50877688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763"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82" name="Graphic 24">
            <a:extLst>
              <a:ext uri="{FF2B5EF4-FFF2-40B4-BE49-F238E27FC236}">
                <a16:creationId xmlns:a16="http://schemas.microsoft.com/office/drawing/2014/main" id="{084CA126-51B9-4342-B381-198CA72FE2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3338" y="284797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717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3198813"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Disk</a:t>
            </a:r>
          </a:p>
        </p:txBody>
      </p:sp>
      <p:sp>
        <p:nvSpPr>
          <p:cNvPr id="66585" name="TextBox 27">
            <a:extLst>
              <a:ext uri="{FF2B5EF4-FFF2-40B4-BE49-F238E27FC236}">
                <a16:creationId xmlns:a16="http://schemas.microsoft.com/office/drawing/2014/main" id="{1D9D89D2-383F-5A47-B69D-37E037AFC280}"/>
              </a:ext>
            </a:extLst>
          </p:cNvPr>
          <p:cNvSpPr txBox="1">
            <a:spLocks noChangeArrowheads="1"/>
          </p:cNvSpPr>
          <p:nvPr/>
        </p:nvSpPr>
        <p:spPr bwMode="auto">
          <a:xfrm>
            <a:off x="4183063" y="3376613"/>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Forums</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5165725" y="3376613"/>
            <a:ext cx="10731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Generic 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6149975"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7134225" y="3376613"/>
            <a:ext cx="10715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811688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9101138" y="33766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10085388"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Firewall</a:t>
            </a:r>
          </a:p>
        </p:txBody>
      </p:sp>
      <p:sp>
        <p:nvSpPr>
          <p:cNvPr id="66604" name="TextBox 47">
            <a:extLst>
              <a:ext uri="{FF2B5EF4-FFF2-40B4-BE49-F238E27FC236}">
                <a16:creationId xmlns:a16="http://schemas.microsoft.com/office/drawing/2014/main" id="{BE43BD27-F533-8E47-99B3-7D92B66D7C83}"/>
              </a:ext>
            </a:extLst>
          </p:cNvPr>
          <p:cNvSpPr txBox="1">
            <a:spLocks noChangeArrowheads="1"/>
          </p:cNvSpPr>
          <p:nvPr/>
        </p:nvSpPr>
        <p:spPr bwMode="auto">
          <a:xfrm>
            <a:off x="11068050" y="3389313"/>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Email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13" y="2847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06" name="Graphic 50">
            <a:extLst>
              <a:ext uri="{FF2B5EF4-FFF2-40B4-BE49-F238E27FC236}">
                <a16:creationId xmlns:a16="http://schemas.microsoft.com/office/drawing/2014/main" id="{6B590958-BCE5-8945-9FCD-067319B155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4913" y="2854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6">
            <a:extLst>
              <a:ext uri="{FF2B5EF4-FFF2-40B4-BE49-F238E27FC236}">
                <a16:creationId xmlns:a16="http://schemas.microsoft.com/office/drawing/2014/main" id="{BA81FC16-5B9A-7440-86D1-33A94EC9F5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288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7">
            <a:extLst>
              <a:ext uri="{FF2B5EF4-FFF2-40B4-BE49-F238E27FC236}">
                <a16:creationId xmlns:a16="http://schemas.microsoft.com/office/drawing/2014/main" id="{EC5CE3E3-1EBC-8642-B0BF-353731D14C8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043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8">
            <a:extLst>
              <a:ext uri="{FF2B5EF4-FFF2-40B4-BE49-F238E27FC236}">
                <a16:creationId xmlns:a16="http://schemas.microsoft.com/office/drawing/2014/main" id="{5EB8A0AD-2D6A-0E45-BB52-570E1EEB628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84688"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19">
            <a:extLst>
              <a:ext uri="{FF2B5EF4-FFF2-40B4-BE49-F238E27FC236}">
                <a16:creationId xmlns:a16="http://schemas.microsoft.com/office/drawing/2014/main" id="{16ABA207-00BD-344D-994F-1AB891AF436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73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0">
            <a:extLst>
              <a:ext uri="{FF2B5EF4-FFF2-40B4-BE49-F238E27FC236}">
                <a16:creationId xmlns:a16="http://schemas.microsoft.com/office/drawing/2014/main" id="{F1F08BDA-7FB2-514F-82C7-11C9FC89A28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5160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21">
            <a:extLst>
              <a:ext uri="{FF2B5EF4-FFF2-40B4-BE49-F238E27FC236}">
                <a16:creationId xmlns:a16="http://schemas.microsoft.com/office/drawing/2014/main" id="{789B5AE9-B12C-A740-AF49-EDD376A439B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35850"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22">
            <a:extLst>
              <a:ext uri="{FF2B5EF4-FFF2-40B4-BE49-F238E27FC236}">
                <a16:creationId xmlns:a16="http://schemas.microsoft.com/office/drawing/2014/main" id="{521B6DAA-5F4E-924F-81C8-BA54D116B0F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841851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23">
            <a:extLst>
              <a:ext uri="{FF2B5EF4-FFF2-40B4-BE49-F238E27FC236}">
                <a16:creationId xmlns:a16="http://schemas.microsoft.com/office/drawing/2014/main" id="{1474BB90-9464-6D4A-8503-70CCC0B48A32}"/>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flipH="1">
            <a:off x="9402763" y="39188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33">
            <a:extLst>
              <a:ext uri="{FF2B5EF4-FFF2-40B4-BE49-F238E27FC236}">
                <a16:creationId xmlns:a16="http://schemas.microsoft.com/office/drawing/2014/main" id="{0856D5AB-0CC2-294D-B254-47DB2FC77D7E}"/>
              </a:ext>
            </a:extLst>
          </p:cNvPr>
          <p:cNvSpPr txBox="1">
            <a:spLocks noChangeArrowheads="1"/>
          </p:cNvSpPr>
          <p:nvPr/>
        </p:nvSpPr>
        <p:spPr bwMode="auto">
          <a:xfrm>
            <a:off x="222726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Multimedia</a:t>
            </a:r>
          </a:p>
        </p:txBody>
      </p:sp>
      <p:sp>
        <p:nvSpPr>
          <p:cNvPr id="59" name="TextBox 34">
            <a:extLst>
              <a:ext uri="{FF2B5EF4-FFF2-40B4-BE49-F238E27FC236}">
                <a16:creationId xmlns:a16="http://schemas.microsoft.com/office/drawing/2014/main" id="{7E465892-6764-EE46-9780-9401931426E2}"/>
              </a:ext>
            </a:extLst>
          </p:cNvPr>
          <p:cNvSpPr txBox="1">
            <a:spLocks noChangeArrowheads="1"/>
          </p:cNvSpPr>
          <p:nvPr/>
        </p:nvSpPr>
        <p:spPr bwMode="auto">
          <a:xfrm>
            <a:off x="3198813"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Office building</a:t>
            </a:r>
          </a:p>
        </p:txBody>
      </p:sp>
      <p:sp>
        <p:nvSpPr>
          <p:cNvPr id="60" name="TextBox 35">
            <a:extLst>
              <a:ext uri="{FF2B5EF4-FFF2-40B4-BE49-F238E27FC236}">
                <a16:creationId xmlns:a16="http://schemas.microsoft.com/office/drawing/2014/main" id="{78A4772F-12E7-8D40-90D7-9BBB2BA76B07}"/>
              </a:ext>
            </a:extLst>
          </p:cNvPr>
          <p:cNvSpPr txBox="1">
            <a:spLocks noChangeArrowheads="1"/>
          </p:cNvSpPr>
          <p:nvPr/>
        </p:nvSpPr>
        <p:spPr bwMode="auto">
          <a:xfrm>
            <a:off x="4183063" y="4490374"/>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SAML token</a:t>
            </a:r>
          </a:p>
        </p:txBody>
      </p:sp>
      <p:sp>
        <p:nvSpPr>
          <p:cNvPr id="61" name="TextBox 36">
            <a:extLst>
              <a:ext uri="{FF2B5EF4-FFF2-40B4-BE49-F238E27FC236}">
                <a16:creationId xmlns:a16="http://schemas.microsoft.com/office/drawing/2014/main" id="{663C3E1B-7C4A-2248-92FA-657A9ABED8B7}"/>
              </a:ext>
            </a:extLst>
          </p:cNvPr>
          <p:cNvSpPr txBox="1">
            <a:spLocks noChangeArrowheads="1"/>
          </p:cNvSpPr>
          <p:nvPr/>
        </p:nvSpPr>
        <p:spPr bwMode="auto">
          <a:xfrm>
            <a:off x="516572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SSL padlock</a:t>
            </a:r>
          </a:p>
        </p:txBody>
      </p:sp>
      <p:sp>
        <p:nvSpPr>
          <p:cNvPr id="62" name="TextBox 37">
            <a:extLst>
              <a:ext uri="{FF2B5EF4-FFF2-40B4-BE49-F238E27FC236}">
                <a16:creationId xmlns:a16="http://schemas.microsoft.com/office/drawing/2014/main" id="{7ABB01ED-9884-734E-A9D8-07D81B17C89A}"/>
              </a:ext>
            </a:extLst>
          </p:cNvPr>
          <p:cNvSpPr txBox="1">
            <a:spLocks noChangeArrowheads="1"/>
          </p:cNvSpPr>
          <p:nvPr/>
        </p:nvSpPr>
        <p:spPr bwMode="auto">
          <a:xfrm>
            <a:off x="6149975"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Tape storage</a:t>
            </a:r>
          </a:p>
        </p:txBody>
      </p:sp>
      <p:sp>
        <p:nvSpPr>
          <p:cNvPr id="63" name="TextBox 38">
            <a:extLst>
              <a:ext uri="{FF2B5EF4-FFF2-40B4-BE49-F238E27FC236}">
                <a16:creationId xmlns:a16="http://schemas.microsoft.com/office/drawing/2014/main" id="{A7C6322F-BD37-DF4D-BBB0-4265027DA036}"/>
              </a:ext>
            </a:extLst>
          </p:cNvPr>
          <p:cNvSpPr txBox="1">
            <a:spLocks noChangeArrowheads="1"/>
          </p:cNvSpPr>
          <p:nvPr/>
        </p:nvSpPr>
        <p:spPr bwMode="auto">
          <a:xfrm>
            <a:off x="7134225" y="4490374"/>
            <a:ext cx="1071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Traditional server</a:t>
            </a:r>
          </a:p>
        </p:txBody>
      </p:sp>
      <p:sp>
        <p:nvSpPr>
          <p:cNvPr id="64" name="TextBox 39">
            <a:extLst>
              <a:ext uri="{FF2B5EF4-FFF2-40B4-BE49-F238E27FC236}">
                <a16:creationId xmlns:a16="http://schemas.microsoft.com/office/drawing/2014/main" id="{4E665A06-AC85-5B40-942E-A5AE04548EAA}"/>
              </a:ext>
            </a:extLst>
          </p:cNvPr>
          <p:cNvSpPr txBox="1">
            <a:spLocks noChangeArrowheads="1"/>
          </p:cNvSpPr>
          <p:nvPr/>
        </p:nvSpPr>
        <p:spPr bwMode="auto">
          <a:xfrm>
            <a:off x="811688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a:t>
            </a:r>
          </a:p>
        </p:txBody>
      </p:sp>
      <p:sp>
        <p:nvSpPr>
          <p:cNvPr id="65" name="TextBox 40">
            <a:extLst>
              <a:ext uri="{FF2B5EF4-FFF2-40B4-BE49-F238E27FC236}">
                <a16:creationId xmlns:a16="http://schemas.microsoft.com/office/drawing/2014/main" id="{232E56F7-05AD-9F41-A550-B9074776BA38}"/>
              </a:ext>
            </a:extLst>
          </p:cNvPr>
          <p:cNvSpPr txBox="1">
            <a:spLocks noChangeArrowheads="1"/>
          </p:cNvSpPr>
          <p:nvPr/>
        </p:nvSpPr>
        <p:spPr bwMode="auto">
          <a:xfrm>
            <a:off x="9101138" y="4490374"/>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Users</a:t>
            </a:r>
          </a:p>
        </p:txBody>
      </p:sp>
      <p:sp>
        <p:nvSpPr>
          <p:cNvPr id="66" name="TextBox 41">
            <a:extLst>
              <a:ext uri="{FF2B5EF4-FFF2-40B4-BE49-F238E27FC236}">
                <a16:creationId xmlns:a16="http://schemas.microsoft.com/office/drawing/2014/main" id="{E77D845D-C5D6-0D41-9220-F4E1046FC91D}"/>
              </a:ext>
            </a:extLst>
          </p:cNvPr>
          <p:cNvSpPr txBox="1">
            <a:spLocks noChangeArrowheads="1"/>
          </p:cNvSpPr>
          <p:nvPr/>
        </p:nvSpPr>
        <p:spPr bwMode="auto">
          <a:xfrm>
            <a:off x="10085388"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Toolkit</a:t>
            </a:r>
          </a:p>
        </p:txBody>
      </p:sp>
      <p:sp>
        <p:nvSpPr>
          <p:cNvPr id="67" name="TextBox 42">
            <a:extLst>
              <a:ext uri="{FF2B5EF4-FFF2-40B4-BE49-F238E27FC236}">
                <a16:creationId xmlns:a16="http://schemas.microsoft.com/office/drawing/2014/main" id="{0EAA2C23-4F1D-9241-8218-261BBE49D9A0}"/>
              </a:ext>
            </a:extLst>
          </p:cNvPr>
          <p:cNvSpPr txBox="1">
            <a:spLocks noChangeArrowheads="1"/>
          </p:cNvSpPr>
          <p:nvPr/>
        </p:nvSpPr>
        <p:spPr bwMode="auto">
          <a:xfrm>
            <a:off x="11068050" y="450466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rgbClr val="000000"/>
                </a:solidFill>
                <a:latin typeface="Arial" panose="020B0604020202020204" pitchFamily="34" charset="0"/>
                <a:cs typeface="Arial" panose="020B0604020202020204" pitchFamily="34" charset="0"/>
              </a:rPr>
              <a:t>SDK</a:t>
            </a:r>
          </a:p>
        </p:txBody>
      </p:sp>
      <p:pic>
        <p:nvPicPr>
          <p:cNvPr id="68" name="Graphic 43">
            <a:extLst>
              <a:ext uri="{FF2B5EF4-FFF2-40B4-BE49-F238E27FC236}">
                <a16:creationId xmlns:a16="http://schemas.microsoft.com/office/drawing/2014/main" id="{9C99FD15-23A9-C047-B796-A578DF05768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353800" y="389982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44">
            <a:extLst>
              <a:ext uri="{FF2B5EF4-FFF2-40B4-BE49-F238E27FC236}">
                <a16:creationId xmlns:a16="http://schemas.microsoft.com/office/drawing/2014/main" id="{FAC28F59-248C-1842-B4E9-93B5B5A9C3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387013" y="389347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Graphic 15">
            <a:extLst>
              <a:ext uri="{FF2B5EF4-FFF2-40B4-BE49-F238E27FC236}">
                <a16:creationId xmlns:a16="http://schemas.microsoft.com/office/drawing/2014/main" id="{18F7328C-DDE6-0748-B537-6E12BC098C52}"/>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288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6">
            <a:extLst>
              <a:ext uri="{FF2B5EF4-FFF2-40B4-BE49-F238E27FC236}">
                <a16:creationId xmlns:a16="http://schemas.microsoft.com/office/drawing/2014/main" id="{CC9249D9-E149-A341-BBC9-9E6CAB5E2608}"/>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50043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7">
            <a:extLst>
              <a:ext uri="{FF2B5EF4-FFF2-40B4-BE49-F238E27FC236}">
                <a16:creationId xmlns:a16="http://schemas.microsoft.com/office/drawing/2014/main" id="{1ED5B8CA-FBC6-9C45-93F1-661596DFC8DB}"/>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4484688"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18">
            <a:extLst>
              <a:ext uri="{FF2B5EF4-FFF2-40B4-BE49-F238E27FC236}">
                <a16:creationId xmlns:a16="http://schemas.microsoft.com/office/drawing/2014/main" id="{A69E8848-3C84-4843-9D68-2D4383EBA669}"/>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5467350" y="503060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32">
            <a:extLst>
              <a:ext uri="{FF2B5EF4-FFF2-40B4-BE49-F238E27FC236}">
                <a16:creationId xmlns:a16="http://schemas.microsoft.com/office/drawing/2014/main" id="{AB307D69-C153-4946-BD15-B5EDE5F91363}"/>
              </a:ext>
            </a:extLst>
          </p:cNvPr>
          <p:cNvSpPr txBox="1">
            <a:spLocks noChangeArrowheads="1"/>
          </p:cNvSpPr>
          <p:nvPr/>
        </p:nvSpPr>
        <p:spPr bwMode="auto">
          <a:xfrm>
            <a:off x="222726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Gear</a:t>
            </a:r>
          </a:p>
        </p:txBody>
      </p:sp>
      <p:sp>
        <p:nvSpPr>
          <p:cNvPr id="75" name="TextBox 33">
            <a:extLst>
              <a:ext uri="{FF2B5EF4-FFF2-40B4-BE49-F238E27FC236}">
                <a16:creationId xmlns:a16="http://schemas.microsoft.com/office/drawing/2014/main" id="{C543111A-2678-D14D-9EDE-44C57A1C1DAF}"/>
              </a:ext>
            </a:extLst>
          </p:cNvPr>
          <p:cNvSpPr txBox="1">
            <a:spLocks noChangeArrowheads="1"/>
          </p:cNvSpPr>
          <p:nvPr/>
        </p:nvSpPr>
        <p:spPr bwMode="auto">
          <a:xfrm>
            <a:off x="3198813"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Documents</a:t>
            </a:r>
          </a:p>
        </p:txBody>
      </p:sp>
      <p:sp>
        <p:nvSpPr>
          <p:cNvPr id="76" name="TextBox 34">
            <a:extLst>
              <a:ext uri="{FF2B5EF4-FFF2-40B4-BE49-F238E27FC236}">
                <a16:creationId xmlns:a16="http://schemas.microsoft.com/office/drawing/2014/main" id="{E23D83F7-A1E9-EB4B-B5B5-D1B9901AFA20}"/>
              </a:ext>
            </a:extLst>
          </p:cNvPr>
          <p:cNvSpPr txBox="1">
            <a:spLocks noChangeArrowheads="1"/>
          </p:cNvSpPr>
          <p:nvPr/>
        </p:nvSpPr>
        <p:spPr bwMode="auto">
          <a:xfrm>
            <a:off x="4183063" y="5602101"/>
            <a:ext cx="10715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Camera</a:t>
            </a:r>
          </a:p>
        </p:txBody>
      </p:sp>
      <p:sp>
        <p:nvSpPr>
          <p:cNvPr id="77" name="TextBox 35">
            <a:extLst>
              <a:ext uri="{FF2B5EF4-FFF2-40B4-BE49-F238E27FC236}">
                <a16:creationId xmlns:a16="http://schemas.microsoft.com/office/drawing/2014/main" id="{B8E4DEF4-0053-EA4B-B1A3-88A5BF3677DA}"/>
              </a:ext>
            </a:extLst>
          </p:cNvPr>
          <p:cNvSpPr txBox="1">
            <a:spLocks noChangeArrowheads="1"/>
          </p:cNvSpPr>
          <p:nvPr/>
        </p:nvSpPr>
        <p:spPr bwMode="auto">
          <a:xfrm>
            <a:off x="5165725" y="5602101"/>
            <a:ext cx="10731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cs typeface="Arial" panose="020B0604020202020204" pitchFamily="34" charset="0"/>
              </a:rPr>
              <a:t>Question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1">
            <a:extLst>
              <a:ext uri="{FF2B5EF4-FFF2-40B4-BE49-F238E27FC236}">
                <a16:creationId xmlns:a16="http://schemas.microsoft.com/office/drawing/2014/main" id="{88C306FD-C910-CC44-BE89-7350ADED01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8611" name="Slide Number Placeholder 2">
            <a:extLst>
              <a:ext uri="{FF2B5EF4-FFF2-40B4-BE49-F238E27FC236}">
                <a16:creationId xmlns:a16="http://schemas.microsoft.com/office/drawing/2014/main" id="{0F51AA05-E2F2-6A4B-A76D-B59ABBFB2AC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39186A3-CED7-7242-BCD2-F8DD63BA65DD}" type="slidenum">
              <a:rPr lang="en-US" altLang="en-US" smtClean="0">
                <a:solidFill>
                  <a:schemeClr val="bg1"/>
                </a:solidFill>
                <a:latin typeface="Arial" panose="020B0604020202020204" pitchFamily="34" charset="0"/>
              </a:rPr>
              <a:pPr fontAlgn="base">
                <a:spcBef>
                  <a:spcPct val="0"/>
                </a:spcBef>
                <a:spcAft>
                  <a:spcPct val="0"/>
                </a:spcAft>
              </a:pPr>
              <a:t>32</a:t>
            </a:fld>
            <a:endParaRPr lang="en-US" altLang="en-US" dirty="0">
              <a:solidFill>
                <a:schemeClr val="bg1"/>
              </a:solidFill>
              <a:latin typeface="Arial" panose="020B0604020202020204" pitchFamily="34" charset="0"/>
            </a:endParaRPr>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pPr eaLnBrk="1" hangingPunct="1"/>
            <a:r>
              <a:rPr lang="en-US" altLang="en-US" dirty="0"/>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Footer Placeholder 2">
            <a:extLst>
              <a:ext uri="{FF2B5EF4-FFF2-40B4-BE49-F238E27FC236}">
                <a16:creationId xmlns:a16="http://schemas.microsoft.com/office/drawing/2014/main" id="{4A5ACF0A-30F1-574D-B9B8-60F3E87D21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69638" name="Slide Number Placeholder 3">
            <a:extLst>
              <a:ext uri="{FF2B5EF4-FFF2-40B4-BE49-F238E27FC236}">
                <a16:creationId xmlns:a16="http://schemas.microsoft.com/office/drawing/2014/main" id="{597CB9E6-5FA5-A446-875D-FFCE939597A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76F99C9-D0B3-9348-9918-D9624893BFDB}" type="slidenum">
              <a:rPr lang="en-US" altLang="en-US" smtClean="0">
                <a:solidFill>
                  <a:schemeClr val="bg1"/>
                </a:solidFill>
                <a:latin typeface="Arial" panose="020B0604020202020204" pitchFamily="34" charset="0"/>
              </a:rPr>
              <a:pPr fontAlgn="base">
                <a:spcBef>
                  <a:spcPct val="0"/>
                </a:spcBef>
                <a:spcAft>
                  <a:spcPct val="0"/>
                </a:spcAft>
              </a:pPr>
              <a:t>33</a:t>
            </a:fld>
            <a:endParaRPr lang="en-US" altLang="en-US" dirty="0">
              <a:solidFill>
                <a:schemeClr val="bg1"/>
              </a:solidFill>
              <a:latin typeface="Arial" panose="020B0604020202020204" pitchFamily="34" charset="0"/>
            </a:endParaRPr>
          </a:p>
        </p:txBody>
      </p:sp>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p:txBody>
          <a:bodyPr/>
          <a:lstStyle/>
          <a:p>
            <a:pPr eaLnBrk="1" hangingPunct="1"/>
            <a:r>
              <a:rPr lang="en-US" altLang="en-US" dirty="0"/>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p:txBody>
          <a:bodyPr/>
          <a:lstStyle/>
          <a:p>
            <a:pPr eaLnBrk="1" hangingPunct="1"/>
            <a:r>
              <a:rPr lang="en-US" altLang="en-US" dirty="0"/>
              <a:t>1/5</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42B1AFC8-4CE2-3447-A5D0-66480844CCAE}"/>
              </a:ext>
            </a:extLst>
          </p:cNvPr>
          <p:cNvSpPr txBox="1">
            <a:spLocks noChangeArrowheads="1"/>
          </p:cNvSpPr>
          <p:nvPr/>
        </p:nvSpPr>
        <p:spPr bwMode="auto">
          <a:xfrm>
            <a:off x="4611823" y="3308350"/>
            <a:ext cx="140335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29" name="TextBox 35">
            <a:extLst>
              <a:ext uri="{FF2B5EF4-FFF2-40B4-BE49-F238E27FC236}">
                <a16:creationId xmlns:a16="http://schemas.microsoft.com/office/drawing/2014/main" id="{166DA0DC-0C46-9E4D-B39A-EF386CA4CB48}"/>
              </a:ext>
            </a:extLst>
          </p:cNvPr>
          <p:cNvSpPr txBox="1">
            <a:spLocks noChangeArrowheads="1"/>
          </p:cNvSpPr>
          <p:nvPr/>
        </p:nvSpPr>
        <p:spPr bwMode="auto">
          <a:xfrm>
            <a:off x="6083437" y="3308350"/>
            <a:ext cx="1403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sp>
        <p:nvSpPr>
          <p:cNvPr id="30" name="TextBox 36">
            <a:extLst>
              <a:ext uri="{FF2B5EF4-FFF2-40B4-BE49-F238E27FC236}">
                <a16:creationId xmlns:a16="http://schemas.microsoft.com/office/drawing/2014/main" id="{18F7E9D1-BCE9-8243-8609-1A148B4D82D4}"/>
              </a:ext>
            </a:extLst>
          </p:cNvPr>
          <p:cNvSpPr txBox="1">
            <a:spLocks noChangeArrowheads="1"/>
          </p:cNvSpPr>
          <p:nvPr/>
        </p:nvSpPr>
        <p:spPr bwMode="auto">
          <a:xfrm>
            <a:off x="7527925" y="3308350"/>
            <a:ext cx="14033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pic>
        <p:nvPicPr>
          <p:cNvPr id="31" name="Graphic 9">
            <a:extLst>
              <a:ext uri="{FF2B5EF4-FFF2-40B4-BE49-F238E27FC236}">
                <a16:creationId xmlns:a16="http://schemas.microsoft.com/office/drawing/2014/main" id="{8CF17D24-C9F8-BA48-B795-C71659B5D41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08490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12">
            <a:extLst>
              <a:ext uri="{FF2B5EF4-FFF2-40B4-BE49-F238E27FC236}">
                <a16:creationId xmlns:a16="http://schemas.microsoft.com/office/drawing/2014/main" id="{7F2191DC-CE1A-C448-A1CB-AC9066F5548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542950"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4">
            <a:extLst>
              <a:ext uri="{FF2B5EF4-FFF2-40B4-BE49-F238E27FC236}">
                <a16:creationId xmlns:a16="http://schemas.microsoft.com/office/drawing/2014/main" id="{3C235587-E1C5-EE4C-96E3-4D753967EC7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001000" y="2817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8034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Footer Placeholder 2">
            <a:extLst>
              <a:ext uri="{FF2B5EF4-FFF2-40B4-BE49-F238E27FC236}">
                <a16:creationId xmlns:a16="http://schemas.microsoft.com/office/drawing/2014/main" id="{5849A0DB-FEA2-D64C-8DAB-25937D9B3E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0663" name="Slide Number Placeholder 3">
            <a:extLst>
              <a:ext uri="{FF2B5EF4-FFF2-40B4-BE49-F238E27FC236}">
                <a16:creationId xmlns:a16="http://schemas.microsoft.com/office/drawing/2014/main" id="{BBF6583D-A996-9848-9279-E272315ED8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AED82-24B7-0646-8DA8-DADFDA5A47E4}" type="slidenum">
              <a:rPr lang="en-US" altLang="en-US" smtClean="0">
                <a:solidFill>
                  <a:schemeClr val="bg1"/>
                </a:solidFill>
                <a:latin typeface="Arial" panose="020B0604020202020204" pitchFamily="34" charset="0"/>
              </a:rPr>
              <a:pPr fontAlgn="base">
                <a:spcBef>
                  <a:spcPct val="0"/>
                </a:spcBef>
                <a:spcAft>
                  <a:spcPct val="0"/>
                </a:spcAft>
              </a:pPr>
              <a:t>34</a:t>
            </a:fld>
            <a:endParaRPr lang="en-US" altLang="en-US" dirty="0">
              <a:solidFill>
                <a:schemeClr val="bg1"/>
              </a:solidFill>
              <a:latin typeface="Arial" panose="020B0604020202020204" pitchFamily="34" charset="0"/>
            </a:endParaRPr>
          </a:p>
        </p:txBody>
      </p:sp>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p:txBody>
          <a:bodyPr/>
          <a:lstStyle/>
          <a:p>
            <a:pPr eaLnBrk="1" hangingPunct="1"/>
            <a:r>
              <a:rPr lang="en-US" altLang="en-US" dirty="0"/>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p:txBody>
          <a:bodyPr/>
          <a:lstStyle/>
          <a:p>
            <a:pPr eaLnBrk="1" hangingPunct="1"/>
            <a:r>
              <a:rPr lang="en-US" altLang="en-US" dirty="0"/>
              <a:t>2/5</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Analytics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Graphic 18">
            <a:extLst>
              <a:ext uri="{FF2B5EF4-FFF2-40B4-BE49-F238E27FC236}">
                <a16:creationId xmlns:a16="http://schemas.microsoft.com/office/drawing/2014/main" id="{A4F5BDDE-5F7C-1E41-A1B0-2FD56A4D7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426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Footer Placeholder 2">
            <a:extLst>
              <a:ext uri="{FF2B5EF4-FFF2-40B4-BE49-F238E27FC236}">
                <a16:creationId xmlns:a16="http://schemas.microsoft.com/office/drawing/2014/main" id="{F88C86C1-5BFE-BA43-996F-07D6E3B8364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1687" name="Slide Number Placeholder 3">
            <a:extLst>
              <a:ext uri="{FF2B5EF4-FFF2-40B4-BE49-F238E27FC236}">
                <a16:creationId xmlns:a16="http://schemas.microsoft.com/office/drawing/2014/main" id="{738E33E8-FB96-8548-9BDF-578DE5A17F9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107AFE0-961D-614A-8EDD-BFCE364EA648}" type="slidenum">
              <a:rPr lang="en-US" altLang="en-US" smtClean="0">
                <a:solidFill>
                  <a:schemeClr val="bg1"/>
                </a:solidFill>
                <a:latin typeface="Arial" panose="020B0604020202020204" pitchFamily="34" charset="0"/>
              </a:rPr>
              <a:pPr fontAlgn="base">
                <a:spcBef>
                  <a:spcPct val="0"/>
                </a:spcBef>
                <a:spcAft>
                  <a:spcPct val="0"/>
                </a:spcAft>
              </a:pPr>
              <a:t>35</a:t>
            </a:fld>
            <a:endParaRPr lang="en-US" altLang="en-US" dirty="0">
              <a:solidFill>
                <a:schemeClr val="bg1"/>
              </a:solidFill>
              <a:latin typeface="Arial" panose="020B0604020202020204" pitchFamily="34" charset="0"/>
            </a:endParaRPr>
          </a:p>
        </p:txBody>
      </p:sp>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p:txBody>
          <a:bodyPr/>
          <a:lstStyle/>
          <a:p>
            <a:pPr eaLnBrk="1" hangingPunct="1"/>
            <a:r>
              <a:rPr lang="en-US" altLang="en-US" dirty="0"/>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p:txBody>
          <a:bodyPr/>
          <a:lstStyle/>
          <a:p>
            <a:pPr eaLnBrk="1" hangingPunct="1"/>
            <a:r>
              <a:rPr lang="en-US" altLang="en-US" dirty="0"/>
              <a:t>3/5</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sp>
        <p:nvSpPr>
          <p:cNvPr id="71692" name="TextBox 19">
            <a:extLst>
              <a:ext uri="{FF2B5EF4-FFF2-40B4-BE49-F238E27FC236}">
                <a16:creationId xmlns:a16="http://schemas.microsoft.com/office/drawing/2014/main" id="{9F1990FF-C915-6349-BAAE-A6C4A60383DA}"/>
              </a:ext>
            </a:extLst>
          </p:cNvPr>
          <p:cNvSpPr txBox="1">
            <a:spLocks noChangeArrowheads="1"/>
          </p:cNvSpPr>
          <p:nvPr/>
        </p:nvSpPr>
        <p:spPr bwMode="auto">
          <a:xfrm>
            <a:off x="9197230" y="1946275"/>
            <a:ext cx="239821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t>
            </a:r>
            <a:b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717801" y="3317875"/>
            <a:ext cx="12684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2717801" y="4290704"/>
            <a:ext cx="12684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71700" name="Graphic 7">
            <a:extLst>
              <a:ext uri="{FF2B5EF4-FFF2-40B4-BE49-F238E27FC236}">
                <a16:creationId xmlns:a16="http://schemas.microsoft.com/office/drawing/2014/main" id="{842F7F70-935A-434A-BFDE-8D7890B5249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1" name="Graphic 9">
            <a:extLst>
              <a:ext uri="{FF2B5EF4-FFF2-40B4-BE49-F238E27FC236}">
                <a16:creationId xmlns:a16="http://schemas.microsoft.com/office/drawing/2014/main" id="{ABBD8B24-1955-BB4E-A133-A8D4E7C6311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22613" y="377635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Views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Graphic 9">
            <a:extLst>
              <a:ext uri="{FF2B5EF4-FFF2-40B4-BE49-F238E27FC236}">
                <a16:creationId xmlns:a16="http://schemas.microsoft.com/office/drawing/2014/main" id="{5B1E53F0-B5F6-4744-B1E4-735D7DF38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Graphic 7">
            <a:extLst>
              <a:ext uri="{FF2B5EF4-FFF2-40B4-BE49-F238E27FC236}">
                <a16:creationId xmlns:a16="http://schemas.microsoft.com/office/drawing/2014/main" id="{A898DF2F-8E75-BA4E-ACAE-BAB375A29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3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Footer Placeholder 2">
            <a:extLst>
              <a:ext uri="{FF2B5EF4-FFF2-40B4-BE49-F238E27FC236}">
                <a16:creationId xmlns:a16="http://schemas.microsoft.com/office/drawing/2014/main" id="{F31DC9A3-728C-9D4D-8E38-0EFB594C6F3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2711" name="Slide Number Placeholder 3">
            <a:extLst>
              <a:ext uri="{FF2B5EF4-FFF2-40B4-BE49-F238E27FC236}">
                <a16:creationId xmlns:a16="http://schemas.microsoft.com/office/drawing/2014/main" id="{960438CE-AB9A-F84F-A42C-9E7AC830E34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39D4ABC-3FC9-9349-A357-4BF8E76B17FF}" type="slidenum">
              <a:rPr lang="en-US" altLang="en-US" smtClean="0">
                <a:solidFill>
                  <a:schemeClr val="bg1"/>
                </a:solidFill>
                <a:latin typeface="Arial" panose="020B0604020202020204" pitchFamily="34" charset="0"/>
              </a:rPr>
              <a:pPr fontAlgn="base">
                <a:spcBef>
                  <a:spcPct val="0"/>
                </a:spcBef>
                <a:spcAft>
                  <a:spcPct val="0"/>
                </a:spcAft>
              </a:pPr>
              <a:t>36</a:t>
            </a:fld>
            <a:endParaRPr lang="en-US" altLang="en-US" dirty="0">
              <a:solidFill>
                <a:schemeClr val="bg1"/>
              </a:solidFill>
              <a:latin typeface="Arial" panose="020B0604020202020204" pitchFamily="34" charset="0"/>
            </a:endParaRPr>
          </a:p>
        </p:txBody>
      </p:sp>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p:txBody>
          <a:bodyPr/>
          <a:lstStyle/>
          <a:p>
            <a:pPr eaLnBrk="1" hangingPunct="1"/>
            <a:r>
              <a:rPr lang="en-US" altLang="en-US" dirty="0"/>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p:txBody>
          <a:bodyPr/>
          <a:lstStyle/>
          <a:p>
            <a:pPr eaLnBrk="1" hangingPunct="1"/>
            <a:r>
              <a:rPr lang="en-US" altLang="en-US" dirty="0"/>
              <a:t>4/5</a:t>
            </a:r>
          </a:p>
        </p:txBody>
      </p:sp>
      <p:sp>
        <p:nvSpPr>
          <p:cNvPr id="72713" name="TextBox 10">
            <a:extLst>
              <a:ext uri="{FF2B5EF4-FFF2-40B4-BE49-F238E27FC236}">
                <a16:creationId xmlns:a16="http://schemas.microsoft.com/office/drawing/2014/main" id="{54592BA6-EED4-4D4C-87F1-2DE03F5C888B}"/>
              </a:ext>
            </a:extLst>
          </p:cNvPr>
          <p:cNvSpPr txBox="1">
            <a:spLocks noChangeArrowheads="1"/>
          </p:cNvSpPr>
          <p:nvPr/>
        </p:nvSpPr>
        <p:spPr bwMode="auto">
          <a:xfrm>
            <a:off x="4487303"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15" name="TextBox 17">
            <a:extLst>
              <a:ext uri="{FF2B5EF4-FFF2-40B4-BE49-F238E27FC236}">
                <a16:creationId xmlns:a16="http://schemas.microsoft.com/office/drawing/2014/main" id="{38452178-2169-2E42-9969-C0281B7D3774}"/>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2720" name="TextBox 18">
            <a:extLst>
              <a:ext uri="{FF2B5EF4-FFF2-40B4-BE49-F238E27FC236}">
                <a16:creationId xmlns:a16="http://schemas.microsoft.com/office/drawing/2014/main" id="{717BFB7F-B2BE-8B41-BD38-F9F348933348}"/>
              </a:ext>
            </a:extLst>
          </p:cNvPr>
          <p:cNvSpPr txBox="1">
            <a:spLocks noChangeArrowheads="1"/>
          </p:cNvSpPr>
          <p:nvPr/>
        </p:nvSpPr>
        <p:spPr bwMode="auto">
          <a:xfrm>
            <a:off x="7328827" y="3316288"/>
            <a:ext cx="116688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pic>
        <p:nvPicPr>
          <p:cNvPr id="72721" name="Graphic 6">
            <a:extLst>
              <a:ext uri="{FF2B5EF4-FFF2-40B4-BE49-F238E27FC236}">
                <a16:creationId xmlns:a16="http://schemas.microsoft.com/office/drawing/2014/main" id="{14EDF261-C712-3D46-9BCF-4DBEACDCD6E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7307" y="3317875"/>
            <a:ext cx="12090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50026" y="3318627"/>
            <a:ext cx="113307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24" name="Graphic 12">
            <a:extLst>
              <a:ext uri="{FF2B5EF4-FFF2-40B4-BE49-F238E27FC236}">
                <a16:creationId xmlns:a16="http://schemas.microsoft.com/office/drawing/2014/main" id="{0D6FE736-7AF5-C241-B8D6-799E745316A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560322" y="2805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6">
            <a:extLst>
              <a:ext uri="{FF2B5EF4-FFF2-40B4-BE49-F238E27FC236}">
                <a16:creationId xmlns:a16="http://schemas.microsoft.com/office/drawing/2014/main" id="{B6237390-223B-3047-8E1D-7A88CBDA1C3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689551" y="28000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E06352D7-B3D5-6E42-BB7E-E122ED6753C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68084" y="4006522"/>
            <a:ext cx="457200" cy="457200"/>
          </a:xfrm>
          <a:prstGeom prst="rect">
            <a:avLst/>
          </a:prstGeom>
        </p:spPr>
      </p:pic>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3350026" y="4479596"/>
            <a:ext cx="11330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4" name="Graphic 3">
            <a:extLst>
              <a:ext uri="{FF2B5EF4-FFF2-40B4-BE49-F238E27FC236}">
                <a16:creationId xmlns:a16="http://schemas.microsoft.com/office/drawing/2014/main" id="{023D597A-23A0-3344-B148-90A36E256EB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560322" y="4006522"/>
            <a:ext cx="457200" cy="457200"/>
          </a:xfrm>
          <a:prstGeom prst="rect">
            <a:avLst/>
          </a:prstGeom>
        </p:spPr>
      </p:pic>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2227818" y="4491251"/>
            <a:ext cx="112220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Footer Placeholder 2">
            <a:extLst>
              <a:ext uri="{FF2B5EF4-FFF2-40B4-BE49-F238E27FC236}">
                <a16:creationId xmlns:a16="http://schemas.microsoft.com/office/drawing/2014/main" id="{8B104E06-8896-B942-84F9-E91C79E7836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3732" name="Slide Number Placeholder 3">
            <a:extLst>
              <a:ext uri="{FF2B5EF4-FFF2-40B4-BE49-F238E27FC236}">
                <a16:creationId xmlns:a16="http://schemas.microsoft.com/office/drawing/2014/main" id="{7FAE0CA2-7460-D24B-AD0A-B86F8FF32CC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C460695-E7DE-114C-B782-97F7B53CBA4F}" type="slidenum">
              <a:rPr lang="en-US" altLang="en-US" smtClean="0">
                <a:solidFill>
                  <a:schemeClr val="bg1"/>
                </a:solidFill>
                <a:latin typeface="Arial" panose="020B0604020202020204" pitchFamily="34" charset="0"/>
              </a:rPr>
              <a:pPr fontAlgn="base">
                <a:spcBef>
                  <a:spcPct val="0"/>
                </a:spcBef>
                <a:spcAft>
                  <a:spcPct val="0"/>
                </a:spcAft>
              </a:pPr>
              <a:t>37</a:t>
            </a:fld>
            <a:endParaRPr lang="en-US" altLang="en-US" dirty="0">
              <a:solidFill>
                <a:schemeClr val="bg1"/>
              </a:solidFill>
              <a:latin typeface="Arial" panose="020B0604020202020204" pitchFamily="34" charset="0"/>
            </a:endParaRPr>
          </a:p>
        </p:txBody>
      </p:sp>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p:txBody>
          <a:bodyPr/>
          <a:lstStyle/>
          <a:p>
            <a:pPr eaLnBrk="1" hangingPunct="1"/>
            <a:r>
              <a:rPr lang="en-US" altLang="en-US" dirty="0"/>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p:txBody>
          <a:bodyPr/>
          <a:lstStyle/>
          <a:p>
            <a:pPr eaLnBrk="1" hangingPunct="1"/>
            <a:r>
              <a:rPr lang="en-US" altLang="en-US" dirty="0"/>
              <a:t>5/5</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4149483D-C6D3-694D-A792-03C00185BE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4F810DC5-61DC-0246-B590-62A0B768AB4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5B556487-7453-5143-8707-30C0275F935D}"/>
              </a:ext>
            </a:extLst>
          </p:cNvPr>
          <p:cNvSpPr txBox="1">
            <a:spLocks noChangeArrowheads="1"/>
          </p:cNvSpPr>
          <p:nvPr/>
        </p:nvSpPr>
        <p:spPr bwMode="auto">
          <a:xfrm>
            <a:off x="906201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2">
            <a:extLst>
              <a:ext uri="{FF2B5EF4-FFF2-40B4-BE49-F238E27FC236}">
                <a16:creationId xmlns:a16="http://schemas.microsoft.com/office/drawing/2014/main" id="{48511D85-2E9F-7C45-A178-F03B7F913F0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4756" name="Slide Number Placeholder 3">
            <a:extLst>
              <a:ext uri="{FF2B5EF4-FFF2-40B4-BE49-F238E27FC236}">
                <a16:creationId xmlns:a16="http://schemas.microsoft.com/office/drawing/2014/main" id="{5F24B36A-66A6-5841-9BB4-5F44020DFE4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72D3BA3-60AD-0742-A527-62D6DF5D055E}" type="slidenum">
              <a:rPr lang="en-US" altLang="en-US" smtClean="0">
                <a:solidFill>
                  <a:schemeClr val="bg1"/>
                </a:solidFill>
                <a:latin typeface="Arial" panose="020B0604020202020204" pitchFamily="34" charset="0"/>
              </a:rPr>
              <a:pPr fontAlgn="base">
                <a:spcBef>
                  <a:spcPct val="0"/>
                </a:spcBef>
                <a:spcAft>
                  <a:spcPct val="0"/>
                </a:spcAft>
              </a:pPr>
              <a:t>38</a:t>
            </a:fld>
            <a:endParaRPr lang="en-US" altLang="en-US" dirty="0">
              <a:solidFill>
                <a:schemeClr val="bg1"/>
              </a:solidFill>
              <a:latin typeface="Arial" panose="020B0604020202020204" pitchFamily="34" charset="0"/>
            </a:endParaRPr>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pPr eaLnBrk="1" hangingPunct="1"/>
            <a:r>
              <a:rPr lang="en-US" altLang="en-US" dirty="0"/>
              <a:t>Application</a:t>
            </a:r>
            <a:br>
              <a:rPr lang="en-US" altLang="en-US" dirty="0"/>
            </a:br>
            <a:r>
              <a:rPr lang="en-US" altLang="en-US" dirty="0"/>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2" name="Footer Placeholder 2">
            <a:extLst>
              <a:ext uri="{FF2B5EF4-FFF2-40B4-BE49-F238E27FC236}">
                <a16:creationId xmlns:a16="http://schemas.microsoft.com/office/drawing/2014/main" id="{DFC22B64-16C1-4641-B8CB-86EED7AEDFB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5783" name="Slide Number Placeholder 3">
            <a:extLst>
              <a:ext uri="{FF2B5EF4-FFF2-40B4-BE49-F238E27FC236}">
                <a16:creationId xmlns:a16="http://schemas.microsoft.com/office/drawing/2014/main" id="{A2E2F13E-D7C1-DC48-A98A-AEA2F3DA3FF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01441E9-42B0-6441-BC4B-8B96E9D099B8}" type="slidenum">
              <a:rPr lang="en-US" altLang="en-US" smtClean="0">
                <a:solidFill>
                  <a:schemeClr val="bg1"/>
                </a:solidFill>
                <a:latin typeface="Arial" panose="020B0604020202020204" pitchFamily="34" charset="0"/>
              </a:rPr>
              <a:pPr fontAlgn="base">
                <a:spcBef>
                  <a:spcPct val="0"/>
                </a:spcBef>
                <a:spcAft>
                  <a:spcPct val="0"/>
                </a:spcAft>
              </a:pPr>
              <a:t>39</a:t>
            </a:fld>
            <a:endParaRPr lang="en-US" altLang="en-US" dirty="0">
              <a:solidFill>
                <a:schemeClr val="bg1"/>
              </a:solidFill>
              <a:latin typeface="Arial" panose="020B0604020202020204" pitchFamily="34" charset="0"/>
            </a:endParaRPr>
          </a:p>
        </p:txBody>
      </p:sp>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p:txBody>
          <a:bodyPr/>
          <a:lstStyle/>
          <a:p>
            <a:pPr eaLnBrk="1" hangingPunct="1"/>
            <a:r>
              <a:rPr lang="en-US" altLang="en-US" dirty="0"/>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p:txBody>
          <a:bodyPr/>
          <a:lstStyle/>
          <a:p>
            <a:pPr eaLnBrk="1" hangingPunct="1"/>
            <a:r>
              <a:rPr lang="en-US" altLang="en-US" dirty="0"/>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6614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55035" y="4384675"/>
            <a:ext cx="13731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pic>
        <p:nvPicPr>
          <p:cNvPr id="75797" name="Graphic 6">
            <a:extLst>
              <a:ext uri="{FF2B5EF4-FFF2-40B4-BE49-F238E27FC236}">
                <a16:creationId xmlns:a16="http://schemas.microsoft.com/office/drawing/2014/main" id="{554D5312-79A0-D948-8BA6-7F3B917A946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8" name="Graphic 8">
            <a:extLst>
              <a:ext uri="{FF2B5EF4-FFF2-40B4-BE49-F238E27FC236}">
                <a16:creationId xmlns:a16="http://schemas.microsoft.com/office/drawing/2014/main" id="{B742CD54-18BF-F34F-B70E-96E42D7A3C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9" name="Graphic 17">
            <a:extLst>
              <a:ext uri="{FF2B5EF4-FFF2-40B4-BE49-F238E27FC236}">
                <a16:creationId xmlns:a16="http://schemas.microsoft.com/office/drawing/2014/main" id="{F7E2F10A-D08E-FC49-B844-03F331E476F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0" name="Graphic 23">
            <a:extLst>
              <a:ext uri="{FF2B5EF4-FFF2-40B4-BE49-F238E27FC236}">
                <a16:creationId xmlns:a16="http://schemas.microsoft.com/office/drawing/2014/main" id="{CABFC1CD-68D5-054F-9DF4-422484AA30A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05438" y="2798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801" name="Graphic 29">
            <a:extLst>
              <a:ext uri="{FF2B5EF4-FFF2-40B4-BE49-F238E27FC236}">
                <a16:creationId xmlns:a16="http://schemas.microsoft.com/office/drawing/2014/main" id="{B9D068BA-391C-4349-BCAF-E4A07054A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405438" y="3952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9">
            <a:extLst>
              <a:ext uri="{FF2B5EF4-FFF2-40B4-BE49-F238E27FC236}">
                <a16:creationId xmlns:a16="http://schemas.microsoft.com/office/drawing/2014/main" id="{0F810E18-8187-4B42-92B6-0033DA517DC1}"/>
              </a:ext>
            </a:extLst>
          </p:cNvPr>
          <p:cNvSpPr txBox="1">
            <a:spLocks noChangeArrowheads="1"/>
          </p:cNvSpPr>
          <p:nvPr/>
        </p:nvSpPr>
        <p:spPr bwMode="auto">
          <a:xfrm>
            <a:off x="7245797" y="3317875"/>
            <a:ext cx="13722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pic>
        <p:nvPicPr>
          <p:cNvPr id="28" name="Graphic 23">
            <a:extLst>
              <a:ext uri="{FF2B5EF4-FFF2-40B4-BE49-F238E27FC236}">
                <a16:creationId xmlns:a16="http://schemas.microsoft.com/office/drawing/2014/main" id="{36BB7D20-1429-9147-AEA7-3435C8F1B50F}"/>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703310"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Footer Placeholder 3">
            <a:extLst>
              <a:ext uri="{FF2B5EF4-FFF2-40B4-BE49-F238E27FC236}">
                <a16:creationId xmlns:a16="http://schemas.microsoft.com/office/drawing/2014/main" id="{18BC8279-614E-284F-BDF9-D34E20F07C4F}"/>
              </a:ext>
            </a:extLst>
          </p:cNvPr>
          <p:cNvSpPr>
            <a:spLocks noGrp="1" noChangeArrowheads="1"/>
          </p:cNvSpPr>
          <p:nvPr>
            <p:ph type="ftr" sz="quarter" idx="3"/>
          </p:nvPr>
        </p:nvSpPr>
        <p:spPr bwMode="auto">
          <a:xfrm>
            <a:off x="1090550" y="6250334"/>
            <a:ext cx="446314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solidFill>
                  <a:schemeClr val="bg1"/>
                </a:solidFill>
              </a:rPr>
              <a:t>© 2021, Amazon Web Services, Inc. or its affiliates. All rights reserved.</a:t>
            </a:r>
          </a:p>
        </p:txBody>
      </p:sp>
      <p:sp>
        <p:nvSpPr>
          <p:cNvPr id="40964" name="Slide Number Placeholder 4">
            <a:extLst>
              <a:ext uri="{FF2B5EF4-FFF2-40B4-BE49-F238E27FC236}">
                <a16:creationId xmlns:a16="http://schemas.microsoft.com/office/drawing/2014/main" id="{372AC3BB-E69B-4046-AE39-E6DF749A9AE4}"/>
              </a:ext>
            </a:extLst>
          </p:cNvPr>
          <p:cNvSpPr>
            <a:spLocks noGrp="1" noChangeArrowheads="1"/>
          </p:cNvSpPr>
          <p:nvPr>
            <p:ph type="sldNum" sz="quarter" idx="4"/>
          </p:nvPr>
        </p:nvSpPr>
        <p:spPr bwMode="auto">
          <a:xfrm>
            <a:off x="9106677" y="6250334"/>
            <a:ext cx="284438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D6CD928-9B6D-AA42-ACE2-DC74BB9841B8}" type="slidenum">
              <a:rPr lang="en-US" altLang="en-US" smtClean="0">
                <a:solidFill>
                  <a:schemeClr val="bg1"/>
                </a:solidFill>
              </a:rPr>
              <a:pPr/>
              <a:t>4</a:t>
            </a:fld>
            <a:endParaRPr lang="en-US" altLang="en-US" dirty="0">
              <a:solidFill>
                <a:schemeClr val="bg1"/>
              </a:solidFill>
            </a:endParaRPr>
          </a:p>
        </p:txBody>
      </p:sp>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a:xfrm>
            <a:off x="240941" y="365126"/>
            <a:ext cx="11710118" cy="644278"/>
          </a:xfrm>
        </p:spPr>
        <p:txBody>
          <a:bodyPr/>
          <a:lstStyle/>
          <a:p>
            <a:r>
              <a:rPr lang="en-US" altLang="en-US" dirty="0"/>
              <a:t>Contents</a:t>
            </a:r>
          </a:p>
        </p:txBody>
      </p:sp>
      <p:sp>
        <p:nvSpPr>
          <p:cNvPr id="12" name="Content Placeholder 6">
            <a:extLst>
              <a:ext uri="{FF2B5EF4-FFF2-40B4-BE49-F238E27FC236}">
                <a16:creationId xmlns:a16="http://schemas.microsoft.com/office/drawing/2014/main" id="{7DCB5862-BC4D-5446-B40D-FDC1AB10974B}"/>
              </a:ext>
            </a:extLst>
          </p:cNvPr>
          <p:cNvSpPr txBox="1">
            <a:spLocks/>
          </p:cNvSpPr>
          <p:nvPr/>
        </p:nvSpPr>
        <p:spPr>
          <a:xfrm>
            <a:off x="240942" y="1246909"/>
            <a:ext cx="11710116" cy="461163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solidFill>
                  <a:srgbClr val="00A1C9"/>
                </a:solidFill>
                <a:hlinkClick r:id="" action="ppaction://hlinkshowjump?jump=nextslide">
                  <a:extLst>
                    <a:ext uri="{A12FA001-AC4F-418D-AE19-62706E023703}">
                      <ahyp:hlinkClr xmlns:ahyp="http://schemas.microsoft.com/office/drawing/2018/hyperlinkcolor" val="tx"/>
                    </a:ext>
                  </a:extLst>
                </a:hlinkClick>
              </a:rPr>
              <a:t>Introduction</a:t>
            </a:r>
            <a:endParaRPr lang="en-US" dirty="0">
              <a:solidFill>
                <a:srgbClr val="00A1C9"/>
              </a:solidFill>
            </a:endParaRPr>
          </a:p>
          <a:p>
            <a:pPr>
              <a:lnSpc>
                <a:spcPct val="150000"/>
              </a:lnSpc>
            </a:pPr>
            <a:r>
              <a:rPr lang="en-US" dirty="0">
                <a:solidFill>
                  <a:srgbClr val="00A1C9"/>
                </a:solidFill>
                <a:hlinkClick r:id="rId2" action="ppaction://hlinksldjump">
                  <a:extLst>
                    <a:ext uri="{A12FA001-AC4F-418D-AE19-62706E023703}">
                      <ahyp:hlinkClr xmlns:ahyp="http://schemas.microsoft.com/office/drawing/2018/hyperlinkcolor" val="tx"/>
                    </a:ext>
                  </a:extLst>
                </a:hlinkClick>
              </a:rPr>
              <a:t>System</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Guidelines</a:t>
            </a:r>
          </a:p>
          <a:p>
            <a:pPr>
              <a:lnSpc>
                <a:spcPct val="150000"/>
              </a:lnSpc>
            </a:pPr>
            <a:r>
              <a:rPr lang="en-US" dirty="0">
                <a:solidFill>
                  <a:srgbClr val="00A1C9"/>
                </a:solidFill>
                <a:hlinkClick r:id="rId4" action="ppaction://hlinksldjump">
                  <a:extLst>
                    <a:ext uri="{A12FA001-AC4F-418D-AE19-62706E023703}">
                      <ahyp:hlinkClr xmlns:ahyp="http://schemas.microsoft.com/office/drawing/2018/hyperlinkcolor" val="tx"/>
                    </a:ext>
                  </a:extLst>
                </a:hlinkClick>
              </a:rPr>
              <a:t>Examples</a:t>
            </a:r>
            <a:endParaRPr lang="en-US" dirty="0">
              <a:solidFill>
                <a:srgbClr val="00A1C9"/>
              </a:solidFill>
            </a:endParaRPr>
          </a:p>
          <a:p>
            <a:pPr>
              <a:lnSpc>
                <a:spcPct val="150000"/>
              </a:lnSpc>
            </a:pPr>
            <a:r>
              <a:rPr lang="en-US" dirty="0">
                <a:solidFill>
                  <a:srgbClr val="00A1C9"/>
                </a:solidFill>
                <a:hlinkClick r:id="rId3" action="ppaction://hlinksldjump">
                  <a:extLst>
                    <a:ext uri="{A12FA001-AC4F-418D-AE19-62706E023703}">
                      <ahyp:hlinkClr xmlns:ahyp="http://schemas.microsoft.com/office/drawing/2018/hyperlinkcolor" val="tx"/>
                    </a:ext>
                  </a:extLst>
                </a:hlinkClick>
              </a:rPr>
              <a:t>Elements</a:t>
            </a:r>
            <a:endParaRPr lang="en-US" dirty="0">
              <a:solidFill>
                <a:srgbClr val="00A1C9"/>
              </a:solidFill>
            </a:endParaRPr>
          </a:p>
        </p:txBody>
      </p:sp>
    </p:spTree>
    <p:extLst>
      <p:ext uri="{BB962C8B-B14F-4D97-AF65-F5344CB8AC3E}">
        <p14:creationId xmlns:p14="http://schemas.microsoft.com/office/powerpoint/2010/main" val="3572216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Graphic 21">
            <a:extLst>
              <a:ext uri="{FF2B5EF4-FFF2-40B4-BE49-F238E27FC236}">
                <a16:creationId xmlns:a16="http://schemas.microsoft.com/office/drawing/2014/main" id="{16090C0D-3178-D041-8F35-F51B3DA6E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Footer Placeholder 2">
            <a:extLst>
              <a:ext uri="{FF2B5EF4-FFF2-40B4-BE49-F238E27FC236}">
                <a16:creationId xmlns:a16="http://schemas.microsoft.com/office/drawing/2014/main" id="{E4049344-6FAB-9A4D-AD67-D8F4C3DCCB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6807" name="Slide Number Placeholder 3">
            <a:extLst>
              <a:ext uri="{FF2B5EF4-FFF2-40B4-BE49-F238E27FC236}">
                <a16:creationId xmlns:a16="http://schemas.microsoft.com/office/drawing/2014/main" id="{4F134580-9A37-6240-ACF3-C8E9A02BCFCE}"/>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F9436B5-E1E0-EA42-8A8C-480A63B22E59}" type="slidenum">
              <a:rPr lang="en-US" altLang="en-US" smtClean="0">
                <a:solidFill>
                  <a:schemeClr val="bg1"/>
                </a:solidFill>
                <a:latin typeface="Arial" panose="020B0604020202020204" pitchFamily="34" charset="0"/>
              </a:rPr>
              <a:pPr fontAlgn="base">
                <a:spcBef>
                  <a:spcPct val="0"/>
                </a:spcBef>
                <a:spcAft>
                  <a:spcPct val="0"/>
                </a:spcAft>
              </a:pPr>
              <a:t>40</a:t>
            </a:fld>
            <a:endParaRPr lang="en-US" altLang="en-US" dirty="0">
              <a:solidFill>
                <a:schemeClr val="bg1"/>
              </a:solidFill>
              <a:latin typeface="Arial" panose="020B0604020202020204" pitchFamily="34" charset="0"/>
            </a:endParaRPr>
          </a:p>
        </p:txBody>
      </p:sp>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p:txBody>
          <a:bodyPr/>
          <a:lstStyle/>
          <a:p>
            <a:pPr eaLnBrk="1" hangingPunct="1"/>
            <a:r>
              <a:rPr lang="en-US" altLang="en-US" dirty="0"/>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p:txBody>
          <a:bodyPr/>
          <a:lstStyle/>
          <a:p>
            <a:pPr eaLnBrk="1" hangingPunct="1"/>
            <a:r>
              <a:rPr lang="en-US" altLang="en-US" dirty="0"/>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5" name="TextBox 15">
            <a:extLst>
              <a:ext uri="{FF2B5EF4-FFF2-40B4-BE49-F238E27FC236}">
                <a16:creationId xmlns:a16="http://schemas.microsoft.com/office/drawing/2014/main" id="{2062DD1E-8BB9-B545-9EE2-703F5B8B3845}"/>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
        <p:nvSpPr>
          <p:cNvPr id="27" name="TextBox 18">
            <a:extLst>
              <a:ext uri="{FF2B5EF4-FFF2-40B4-BE49-F238E27FC236}">
                <a16:creationId xmlns:a16="http://schemas.microsoft.com/office/drawing/2014/main" id="{4E2B300E-77A2-564A-A523-B1379D263FF9}"/>
              </a:ext>
            </a:extLst>
          </p:cNvPr>
          <p:cNvSpPr txBox="1">
            <a:spLocks noChangeArrowheads="1"/>
          </p:cNvSpPr>
          <p:nvPr/>
        </p:nvSpPr>
        <p:spPr bwMode="auto">
          <a:xfrm>
            <a:off x="4471988" y="3161504"/>
            <a:ext cx="11874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sp>
        <p:nvSpPr>
          <p:cNvPr id="28" name="TextBox 20">
            <a:extLst>
              <a:ext uri="{FF2B5EF4-FFF2-40B4-BE49-F238E27FC236}">
                <a16:creationId xmlns:a16="http://schemas.microsoft.com/office/drawing/2014/main" id="{7474B9A4-A3D3-454A-9691-9EB8E225F18E}"/>
              </a:ext>
            </a:extLst>
          </p:cNvPr>
          <p:cNvSpPr txBox="1">
            <a:spLocks noChangeArrowheads="1"/>
          </p:cNvSpPr>
          <p:nvPr/>
        </p:nvSpPr>
        <p:spPr bwMode="auto">
          <a:xfrm>
            <a:off x="4622689" y="3891312"/>
            <a:ext cx="90646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29" name="TextBox 22">
            <a:extLst>
              <a:ext uri="{FF2B5EF4-FFF2-40B4-BE49-F238E27FC236}">
                <a16:creationId xmlns:a16="http://schemas.microsoft.com/office/drawing/2014/main" id="{B7FE58BF-E256-5843-A284-6FBF6DB8EDA5}"/>
              </a:ext>
            </a:extLst>
          </p:cNvPr>
          <p:cNvSpPr txBox="1">
            <a:spLocks noChangeArrowheads="1"/>
          </p:cNvSpPr>
          <p:nvPr/>
        </p:nvSpPr>
        <p:spPr bwMode="auto">
          <a:xfrm>
            <a:off x="5713360" y="3889725"/>
            <a:ext cx="9102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30" name="TextBox 23">
            <a:extLst>
              <a:ext uri="{FF2B5EF4-FFF2-40B4-BE49-F238E27FC236}">
                <a16:creationId xmlns:a16="http://schemas.microsoft.com/office/drawing/2014/main" id="{CC855AE6-8CEA-534B-AD55-E178BE2E27A9}"/>
              </a:ext>
            </a:extLst>
          </p:cNvPr>
          <p:cNvSpPr txBox="1">
            <a:spLocks noChangeArrowheads="1"/>
          </p:cNvSpPr>
          <p:nvPr/>
        </p:nvSpPr>
        <p:spPr bwMode="auto">
          <a:xfrm>
            <a:off x="4631477" y="4819838"/>
            <a:ext cx="8843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sp>
        <p:nvSpPr>
          <p:cNvPr id="34" name="TextBox 26">
            <a:extLst>
              <a:ext uri="{FF2B5EF4-FFF2-40B4-BE49-F238E27FC236}">
                <a16:creationId xmlns:a16="http://schemas.microsoft.com/office/drawing/2014/main" id="{AFFD0030-6FC4-D141-B21F-36630FB67198}"/>
              </a:ext>
            </a:extLst>
          </p:cNvPr>
          <p:cNvSpPr txBox="1">
            <a:spLocks noChangeArrowheads="1"/>
          </p:cNvSpPr>
          <p:nvPr/>
        </p:nvSpPr>
        <p:spPr bwMode="auto">
          <a:xfrm>
            <a:off x="5760908" y="3170915"/>
            <a:ext cx="8110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5" name="Graphic 24">
            <a:extLst>
              <a:ext uri="{FF2B5EF4-FFF2-40B4-BE49-F238E27FC236}">
                <a16:creationId xmlns:a16="http://schemas.microsoft.com/office/drawing/2014/main" id="{6A514F2A-C47E-E048-BBA9-A3D2CC7A348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844257" y="528812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6">
            <a:extLst>
              <a:ext uri="{FF2B5EF4-FFF2-40B4-BE49-F238E27FC236}">
                <a16:creationId xmlns:a16="http://schemas.microsoft.com/office/drawing/2014/main" id="{E470B0D0-1F26-8C48-A717-6D1D1D4FBFDB}"/>
              </a:ext>
            </a:extLst>
          </p:cNvPr>
          <p:cNvSpPr txBox="1">
            <a:spLocks noChangeArrowheads="1"/>
          </p:cNvSpPr>
          <p:nvPr/>
        </p:nvSpPr>
        <p:spPr bwMode="auto">
          <a:xfrm>
            <a:off x="4622689" y="5745321"/>
            <a:ext cx="8843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7" name="Graphic 24">
            <a:extLst>
              <a:ext uri="{FF2B5EF4-FFF2-40B4-BE49-F238E27FC236}">
                <a16:creationId xmlns:a16="http://schemas.microsoft.com/office/drawing/2014/main" id="{F7B23A4B-A954-664A-9066-7EF069D926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539" y="435859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6">
            <a:extLst>
              <a:ext uri="{FF2B5EF4-FFF2-40B4-BE49-F238E27FC236}">
                <a16:creationId xmlns:a16="http://schemas.microsoft.com/office/drawing/2014/main" id="{1B640282-19AD-E548-8E36-9DEE3F37C3AA}"/>
              </a:ext>
            </a:extLst>
          </p:cNvPr>
          <p:cNvSpPr txBox="1">
            <a:spLocks noChangeArrowheads="1"/>
          </p:cNvSpPr>
          <p:nvPr/>
        </p:nvSpPr>
        <p:spPr bwMode="auto">
          <a:xfrm>
            <a:off x="5709214" y="4819838"/>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41" name="Graphic 8">
            <a:extLst>
              <a:ext uri="{FF2B5EF4-FFF2-40B4-BE49-F238E27FC236}">
                <a16:creationId xmlns:a16="http://schemas.microsoft.com/office/drawing/2014/main" id="{97C96646-3D2E-2B42-8149-AD5753291ED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851400" y="269959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Graphic 24">
            <a:extLst>
              <a:ext uri="{FF2B5EF4-FFF2-40B4-BE49-F238E27FC236}">
                <a16:creationId xmlns:a16="http://schemas.microsoft.com/office/drawing/2014/main" id="{6EA61E62-5523-1D4A-8DAA-5BDB2210378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951539" y="27066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27">
            <a:extLst>
              <a:ext uri="{FF2B5EF4-FFF2-40B4-BE49-F238E27FC236}">
                <a16:creationId xmlns:a16="http://schemas.microsoft.com/office/drawing/2014/main" id="{630AC5C9-B1A2-1B40-9B34-06E08504A02D}"/>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841555" y="34268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16">
            <a:extLst>
              <a:ext uri="{FF2B5EF4-FFF2-40B4-BE49-F238E27FC236}">
                <a16:creationId xmlns:a16="http://schemas.microsoft.com/office/drawing/2014/main" id="{92210C83-F0EF-1F4A-823C-8A4EB015588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953333" y="34365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6">
            <a:extLst>
              <a:ext uri="{FF2B5EF4-FFF2-40B4-BE49-F238E27FC236}">
                <a16:creationId xmlns:a16="http://schemas.microsoft.com/office/drawing/2014/main" id="{A87AB607-59F1-9845-94AB-F9E357908A5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4844257" y="43620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Footer Placeholder 2">
            <a:extLst>
              <a:ext uri="{FF2B5EF4-FFF2-40B4-BE49-F238E27FC236}">
                <a16:creationId xmlns:a16="http://schemas.microsoft.com/office/drawing/2014/main" id="{C152860B-55A8-0E48-91DB-84F9E4D4A80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77828" name="Slide Number Placeholder 3">
            <a:extLst>
              <a:ext uri="{FF2B5EF4-FFF2-40B4-BE49-F238E27FC236}">
                <a16:creationId xmlns:a16="http://schemas.microsoft.com/office/drawing/2014/main" id="{1F273047-6C6E-7349-88F6-8714A407D6F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F568DA4-0705-C44B-A98E-3B9A9DFD0C29}" type="slidenum">
              <a:rPr lang="en-US" altLang="en-US" smtClean="0">
                <a:solidFill>
                  <a:schemeClr val="bg1"/>
                </a:solidFill>
                <a:latin typeface="Arial" panose="020B0604020202020204" pitchFamily="34" charset="0"/>
              </a:rPr>
              <a:pPr fontAlgn="base">
                <a:spcBef>
                  <a:spcPct val="0"/>
                </a:spcBef>
                <a:spcAft>
                  <a:spcPct val="0"/>
                </a:spcAft>
              </a:pPr>
              <a:t>41</a:t>
            </a:fld>
            <a:endParaRPr lang="en-US" altLang="en-US" dirty="0">
              <a:solidFill>
                <a:schemeClr val="bg1"/>
              </a:solidFill>
              <a:latin typeface="Arial" panose="020B0604020202020204" pitchFamily="34" charset="0"/>
            </a:endParaRPr>
          </a:p>
        </p:txBody>
      </p:sp>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p:txBody>
          <a:bodyPr/>
          <a:lstStyle/>
          <a:p>
            <a:pPr eaLnBrk="1" hangingPunct="1"/>
            <a:r>
              <a:rPr lang="en-US" altLang="en-US" dirty="0"/>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p:txBody>
          <a:bodyPr/>
          <a:lstStyle/>
          <a:p>
            <a:pPr eaLnBrk="1" hangingPunct="1"/>
            <a:r>
              <a:rPr lang="en-US" altLang="en-US" dirty="0"/>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5"/>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Footer Placeholder 2">
            <a:extLst>
              <a:ext uri="{FF2B5EF4-FFF2-40B4-BE49-F238E27FC236}">
                <a16:creationId xmlns:a16="http://schemas.microsoft.com/office/drawing/2014/main" id="{2302FDDF-90B7-8844-BF23-5E2180B0BE7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0900" name="Slide Number Placeholder 3">
            <a:extLst>
              <a:ext uri="{FF2B5EF4-FFF2-40B4-BE49-F238E27FC236}">
                <a16:creationId xmlns:a16="http://schemas.microsoft.com/office/drawing/2014/main" id="{0C1C347C-D4B5-3C4E-83BB-A7BDE161A9E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B4BC6B-D62B-0D41-9B92-DB007DC02062}" type="slidenum">
              <a:rPr lang="en-US" altLang="en-US" smtClean="0">
                <a:solidFill>
                  <a:schemeClr val="bg1"/>
                </a:solidFill>
                <a:latin typeface="Arial" panose="020B0604020202020204" pitchFamily="34" charset="0"/>
              </a:rPr>
              <a:pPr fontAlgn="base">
                <a:spcBef>
                  <a:spcPct val="0"/>
                </a:spcBef>
                <a:spcAft>
                  <a:spcPct val="0"/>
                </a:spcAft>
              </a:pPr>
              <a:t>42</a:t>
            </a:fld>
            <a:endParaRPr lang="en-US" altLang="en-US" dirty="0">
              <a:solidFill>
                <a:schemeClr val="bg1"/>
              </a:solidFill>
              <a:latin typeface="Arial" panose="020B0604020202020204" pitchFamily="34" charset="0"/>
            </a:endParaRPr>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pPr eaLnBrk="1" hangingPunct="1"/>
            <a:r>
              <a:rPr lang="en-US" altLang="en-US" dirty="0"/>
              <a:t>AWS Cost</a:t>
            </a:r>
            <a:br>
              <a:rPr lang="en-US" altLang="en-US" dirty="0"/>
            </a:br>
            <a:r>
              <a:rPr lang="en-US" altLang="en-US" dirty="0"/>
              <a:t>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Footer Placeholder 2">
            <a:extLst>
              <a:ext uri="{FF2B5EF4-FFF2-40B4-BE49-F238E27FC236}">
                <a16:creationId xmlns:a16="http://schemas.microsoft.com/office/drawing/2014/main" id="{56069074-7CB0-CB4F-B5C0-A8B866F5F03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1927" name="Slide Number Placeholder 3">
            <a:extLst>
              <a:ext uri="{FF2B5EF4-FFF2-40B4-BE49-F238E27FC236}">
                <a16:creationId xmlns:a16="http://schemas.microsoft.com/office/drawing/2014/main" id="{77D82FB6-6D3F-B442-94EA-88ED0283906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79A470D-3EB3-7243-BAB0-FBF02B01F96B}" type="slidenum">
              <a:rPr lang="en-US" altLang="en-US" smtClean="0">
                <a:solidFill>
                  <a:schemeClr val="bg1"/>
                </a:solidFill>
                <a:latin typeface="Arial" panose="020B0604020202020204" pitchFamily="34" charset="0"/>
              </a:rPr>
              <a:pPr fontAlgn="base">
                <a:spcBef>
                  <a:spcPct val="0"/>
                </a:spcBef>
                <a:spcAft>
                  <a:spcPct val="0"/>
                </a:spcAft>
              </a:pPr>
              <a:t>43</a:t>
            </a:fld>
            <a:endParaRPr lang="en-US" altLang="en-US" dirty="0">
              <a:solidFill>
                <a:schemeClr val="bg1"/>
              </a:solidFill>
              <a:latin typeface="Arial" panose="020B0604020202020204" pitchFamily="34" charset="0"/>
            </a:endParaRPr>
          </a:p>
        </p:txBody>
      </p:sp>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dirty="0"/>
              <a:t>AWS Cost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dirty="0"/>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Footer Placeholder 2">
            <a:extLst>
              <a:ext uri="{FF2B5EF4-FFF2-40B4-BE49-F238E27FC236}">
                <a16:creationId xmlns:a16="http://schemas.microsoft.com/office/drawing/2014/main" id="{CE63755D-6A11-FC49-9851-68FC0E15C8C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2948" name="Slide Number Placeholder 3">
            <a:extLst>
              <a:ext uri="{FF2B5EF4-FFF2-40B4-BE49-F238E27FC236}">
                <a16:creationId xmlns:a16="http://schemas.microsoft.com/office/drawing/2014/main" id="{14D15CC7-A896-B94D-AA01-3BD4595D8B4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BACD7C8-B345-E042-8F02-063F97CB8A67}" type="slidenum">
              <a:rPr lang="en-US" altLang="en-US" smtClean="0">
                <a:solidFill>
                  <a:schemeClr val="bg1"/>
                </a:solidFill>
                <a:latin typeface="Arial" panose="020B0604020202020204" pitchFamily="34" charset="0"/>
              </a:rPr>
              <a:pPr fontAlgn="base">
                <a:spcBef>
                  <a:spcPct val="0"/>
                </a:spcBef>
                <a:spcAft>
                  <a:spcPct val="0"/>
                </a:spcAft>
              </a:pPr>
              <a:t>44</a:t>
            </a:fld>
            <a:endParaRPr lang="en-US" altLang="en-US" dirty="0">
              <a:solidFill>
                <a:schemeClr val="bg1"/>
              </a:solidFill>
              <a:latin typeface="Arial" panose="020B0604020202020204" pitchFamily="34" charset="0"/>
            </a:endParaRPr>
          </a:p>
        </p:txBody>
      </p:sp>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dirty="0"/>
              <a:t>AWS Cost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dirty="0"/>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0BB168B6-29E1-C04B-8634-C54B775885F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EEE51F81-E1A7-804E-B78A-828B59E1491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Cost Profiler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Footer Placeholder 2">
            <a:extLst>
              <a:ext uri="{FF2B5EF4-FFF2-40B4-BE49-F238E27FC236}">
                <a16:creationId xmlns:a16="http://schemas.microsoft.com/office/drawing/2014/main" id="{B0883A0E-064A-E24A-A32F-033014D8E97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3972" name="Slide Number Placeholder 3">
            <a:extLst>
              <a:ext uri="{FF2B5EF4-FFF2-40B4-BE49-F238E27FC236}">
                <a16:creationId xmlns:a16="http://schemas.microsoft.com/office/drawing/2014/main" id="{E90FA5E4-7E36-9C4B-8AFB-5D3EFFBF223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5D60ADB-8230-B543-97AE-1F5AE9E11CA2}" type="slidenum">
              <a:rPr lang="en-US" altLang="en-US" smtClean="0">
                <a:solidFill>
                  <a:schemeClr val="bg1"/>
                </a:solidFill>
                <a:latin typeface="Arial" panose="020B0604020202020204" pitchFamily="34" charset="0"/>
              </a:rPr>
              <a:pPr fontAlgn="base">
                <a:spcBef>
                  <a:spcPct val="0"/>
                </a:spcBef>
                <a:spcAft>
                  <a:spcPct val="0"/>
                </a:spcAft>
              </a:pPr>
              <a:t>45</a:t>
            </a:fld>
            <a:endParaRPr lang="en-US" altLang="en-US" dirty="0">
              <a:solidFill>
                <a:schemeClr val="bg1"/>
              </a:solidFill>
              <a:latin typeface="Arial" panose="020B0604020202020204" pitchFamily="34" charset="0"/>
            </a:endParaRPr>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pPr eaLnBrk="1" hangingPunct="1"/>
            <a:r>
              <a:rPr lang="en-US" altLang="en-US" dirty="0"/>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Footer Placeholder 2">
            <a:extLst>
              <a:ext uri="{FF2B5EF4-FFF2-40B4-BE49-F238E27FC236}">
                <a16:creationId xmlns:a16="http://schemas.microsoft.com/office/drawing/2014/main" id="{93FA7642-B2CF-CB43-9DED-91B4829FE3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4997" name="Slide Number Placeholder 3">
            <a:extLst>
              <a:ext uri="{FF2B5EF4-FFF2-40B4-BE49-F238E27FC236}">
                <a16:creationId xmlns:a16="http://schemas.microsoft.com/office/drawing/2014/main" id="{58616E3E-13CE-DE43-8F4F-21CDD601A47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4E0ABD5-80E0-BA4D-9CAF-FA31CBEC5FC4}" type="slidenum">
              <a:rPr lang="en-US" altLang="en-US" smtClean="0">
                <a:solidFill>
                  <a:schemeClr val="bg1"/>
                </a:solidFill>
                <a:latin typeface="Arial" panose="020B0604020202020204" pitchFamily="34" charset="0"/>
              </a:rPr>
              <a:pPr fontAlgn="base">
                <a:spcBef>
                  <a:spcPct val="0"/>
                </a:spcBef>
                <a:spcAft>
                  <a:spcPct val="0"/>
                </a:spcAft>
              </a:pPr>
              <a:t>46</a:t>
            </a:fld>
            <a:endParaRPr lang="en-US" altLang="en-US" dirty="0">
              <a:solidFill>
                <a:schemeClr val="bg1"/>
              </a:solidFill>
              <a:latin typeface="Arial" panose="020B0604020202020204" pitchFamily="34" charset="0"/>
            </a:endParaRPr>
          </a:p>
        </p:txBody>
      </p:sp>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p:txBody>
          <a:bodyPr/>
          <a:lstStyle/>
          <a:p>
            <a:pPr eaLnBrk="1" hangingPunct="1"/>
            <a:r>
              <a:rPr lang="en-US" altLang="en-US" dirty="0"/>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p:txBody>
          <a:bodyPr/>
          <a:lstStyle/>
          <a:p>
            <a:pPr eaLnBrk="1" hangingPunct="1"/>
            <a:r>
              <a:rPr lang="en-US" altLang="en-US" dirty="0"/>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Footer Placeholder 2">
            <a:extLst>
              <a:ext uri="{FF2B5EF4-FFF2-40B4-BE49-F238E27FC236}">
                <a16:creationId xmlns:a16="http://schemas.microsoft.com/office/drawing/2014/main" id="{C5FFE7FB-EBA5-3444-A3D8-D0CB1703DE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6020" name="Slide Number Placeholder 3">
            <a:extLst>
              <a:ext uri="{FF2B5EF4-FFF2-40B4-BE49-F238E27FC236}">
                <a16:creationId xmlns:a16="http://schemas.microsoft.com/office/drawing/2014/main" id="{E0A76C71-F03B-AA4A-B50B-418E4A7AA85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57DC719-54BE-6248-AA74-84D4CA985E2B}" type="slidenum">
              <a:rPr lang="en-US" altLang="en-US" smtClean="0">
                <a:solidFill>
                  <a:schemeClr val="bg1"/>
                </a:solidFill>
                <a:latin typeface="Arial" panose="020B0604020202020204" pitchFamily="34" charset="0"/>
              </a:rPr>
              <a:pPr fontAlgn="base">
                <a:spcBef>
                  <a:spcPct val="0"/>
                </a:spcBef>
                <a:spcAft>
                  <a:spcPct val="0"/>
                </a:spcAft>
              </a:pPr>
              <a:t>47</a:t>
            </a:fld>
            <a:endParaRPr lang="en-US" altLang="en-US" dirty="0">
              <a:solidFill>
                <a:schemeClr val="bg1"/>
              </a:solidFill>
              <a:latin typeface="Arial" panose="020B0604020202020204" pitchFamily="34" charset="0"/>
            </a:endParaRPr>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pPr eaLnBrk="1" hangingPunct="1"/>
            <a:r>
              <a:rPr lang="en-US" altLang="en-US" dirty="0"/>
              <a:t>Business</a:t>
            </a:r>
            <a:br>
              <a:rPr lang="en-US" altLang="en-US" dirty="0"/>
            </a:br>
            <a:r>
              <a:rPr lang="en-US" altLang="en-US" dirty="0"/>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48</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1/3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99680"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9611" y="1184275"/>
            <a:ext cx="762000" cy="762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49</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2/3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03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4">
            <a:extLst>
              <a:ext uri="{FF2B5EF4-FFF2-40B4-BE49-F238E27FC236}">
                <a16:creationId xmlns:a16="http://schemas.microsoft.com/office/drawing/2014/main" id="{DB815AE5-0567-6544-B05F-A5591A2EC3EF}"/>
              </a:ext>
            </a:extLst>
          </p:cNvPr>
          <p:cNvSpPr>
            <a:spLocks noGrp="1" noChangeArrowheads="1"/>
          </p:cNvSpPr>
          <p:nvPr>
            <p:ph type="ctrTitle"/>
          </p:nvPr>
        </p:nvSpPr>
        <p:spPr>
          <a:xfrm>
            <a:off x="152400" y="1473200"/>
            <a:ext cx="9650413" cy="2595563"/>
          </a:xfrm>
        </p:spPr>
        <p:txBody>
          <a:bodyPr/>
          <a:lstStyle/>
          <a:p>
            <a:pPr eaLnBrk="1" hangingPunct="1"/>
            <a:r>
              <a:rPr lang="en-US" altLang="en-US" dirty="0"/>
              <a:t>Introduction</a:t>
            </a:r>
          </a:p>
        </p:txBody>
      </p:sp>
      <p:sp>
        <p:nvSpPr>
          <p:cNvPr id="6" name="Subtitle 5">
            <a:extLst>
              <a:ext uri="{FF2B5EF4-FFF2-40B4-BE49-F238E27FC236}">
                <a16:creationId xmlns:a16="http://schemas.microsoft.com/office/drawing/2014/main" id="{DB8BC23B-8E06-C94B-8FEC-91D264627052}"/>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About the deck, and guidance for getting started</a:t>
            </a:r>
          </a:p>
        </p:txBody>
      </p:sp>
      <p:sp>
        <p:nvSpPr>
          <p:cNvPr id="41987" name="Footer Placeholder 3">
            <a:extLst>
              <a:ext uri="{FF2B5EF4-FFF2-40B4-BE49-F238E27FC236}">
                <a16:creationId xmlns:a16="http://schemas.microsoft.com/office/drawing/2014/main" id="{BA100D80-5C6C-C240-B62E-4767C5BF4A71}"/>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1988" name="Slide Number Placeholder 6">
            <a:extLst>
              <a:ext uri="{FF2B5EF4-FFF2-40B4-BE49-F238E27FC236}">
                <a16:creationId xmlns:a16="http://schemas.microsoft.com/office/drawing/2014/main" id="{D659E02C-8DA8-DB44-A20D-34A2CD1EA895}"/>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63E8D07-A84A-E540-899A-5DA4FAAEEDC2}" type="slidenum">
              <a:rPr lang="en-US" altLang="en-US" smtClean="0">
                <a:solidFill>
                  <a:schemeClr val="bg1"/>
                </a:solidFill>
                <a:latin typeface="Arial" panose="020B0604020202020204" pitchFamily="34" charset="0"/>
              </a:rPr>
              <a:pPr fontAlgn="base">
                <a:spcBef>
                  <a:spcPct val="0"/>
                </a:spcBef>
                <a:spcAft>
                  <a:spcPct val="0"/>
                </a:spcAft>
              </a:pPr>
              <a:t>5</a:t>
            </a:fld>
            <a:endParaRPr lang="en-US" altLang="en-US" dirty="0">
              <a:solidFill>
                <a:schemeClr val="bg1"/>
              </a:solidFill>
              <a:latin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Footer Placeholder 2">
            <a:extLst>
              <a:ext uri="{FF2B5EF4-FFF2-40B4-BE49-F238E27FC236}">
                <a16:creationId xmlns:a16="http://schemas.microsoft.com/office/drawing/2014/main" id="{B25680F7-45AC-A34A-9993-89BF666EB8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7046" name="Slide Number Placeholder 3">
            <a:extLst>
              <a:ext uri="{FF2B5EF4-FFF2-40B4-BE49-F238E27FC236}">
                <a16:creationId xmlns:a16="http://schemas.microsoft.com/office/drawing/2014/main" id="{8FA4A378-9140-F345-904A-D21CC29A7C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4233D9C-8977-3443-BD81-23CD040955E3}" type="slidenum">
              <a:rPr lang="en-US" altLang="en-US" smtClean="0">
                <a:solidFill>
                  <a:schemeClr val="bg1"/>
                </a:solidFill>
                <a:latin typeface="Arial" panose="020B0604020202020204" pitchFamily="34" charset="0"/>
              </a:rPr>
              <a:pPr fontAlgn="base">
                <a:spcBef>
                  <a:spcPct val="0"/>
                </a:spcBef>
                <a:spcAft>
                  <a:spcPct val="0"/>
                </a:spcAft>
              </a:pPr>
              <a:t>50</a:t>
            </a:fld>
            <a:endParaRPr lang="en-US" altLang="en-US" dirty="0">
              <a:solidFill>
                <a:schemeClr val="bg1"/>
              </a:solidFill>
              <a:latin typeface="Arial" panose="020B0604020202020204" pitchFamily="34" charset="0"/>
            </a:endParaRPr>
          </a:p>
        </p:txBody>
      </p:sp>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dirty="0"/>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dirty="0"/>
              <a:t>3/3</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Voice Connector</a:t>
            </a:r>
          </a:p>
        </p:txBody>
      </p:sp>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8"/>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Footer Placeholder 2">
            <a:extLst>
              <a:ext uri="{FF2B5EF4-FFF2-40B4-BE49-F238E27FC236}">
                <a16:creationId xmlns:a16="http://schemas.microsoft.com/office/drawing/2014/main" id="{FE7E78C1-B1F7-1A45-8A7F-DEC5480DE5C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8068" name="Slide Number Placeholder 3">
            <a:extLst>
              <a:ext uri="{FF2B5EF4-FFF2-40B4-BE49-F238E27FC236}">
                <a16:creationId xmlns:a16="http://schemas.microsoft.com/office/drawing/2014/main" id="{04E24038-C221-F947-9D17-4AD7EB92697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52D6BB2-B071-7447-825D-06DDCFBA76D5}" type="slidenum">
              <a:rPr lang="en-US" altLang="en-US" smtClean="0">
                <a:solidFill>
                  <a:schemeClr val="bg1"/>
                </a:solidFill>
                <a:latin typeface="Arial" panose="020B0604020202020204" pitchFamily="34" charset="0"/>
              </a:rPr>
              <a:pPr fontAlgn="base">
                <a:spcBef>
                  <a:spcPct val="0"/>
                </a:spcBef>
                <a:spcAft>
                  <a:spcPct val="0"/>
                </a:spcAft>
              </a:pPr>
              <a:t>51</a:t>
            </a:fld>
            <a:endParaRPr lang="en-US" altLang="en-US" dirty="0">
              <a:solidFill>
                <a:schemeClr val="bg1"/>
              </a:solidFill>
              <a:latin typeface="Arial" panose="020B0604020202020204" pitchFamily="34" charset="0"/>
            </a:endParaRPr>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pPr eaLnBrk="1" hangingPunct="1"/>
            <a:r>
              <a:rPr lang="en-US" altLang="en-US" dirty="0"/>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52</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r>
              <a:rPr lang="en-US" altLang="en-US" dirty="0"/>
              <a:t>1/10</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89120" name="Graphic 26">
            <a:extLst>
              <a:ext uri="{FF2B5EF4-FFF2-40B4-BE49-F238E27FC236}">
                <a16:creationId xmlns:a16="http://schemas.microsoft.com/office/drawing/2014/main" id="{468AAC1D-5DDE-214D-B3D1-F52AD2F0009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989315"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1" name="Graphic 42">
            <a:extLst>
              <a:ext uri="{FF2B5EF4-FFF2-40B4-BE49-F238E27FC236}">
                <a16:creationId xmlns:a16="http://schemas.microsoft.com/office/drawing/2014/main" id="{8A8DBE65-57A6-9048-B911-C0BE0B2C884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052884"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2" name="Graphic 44">
            <a:extLst>
              <a:ext uri="{FF2B5EF4-FFF2-40B4-BE49-F238E27FC236}">
                <a16:creationId xmlns:a16="http://schemas.microsoft.com/office/drawing/2014/main" id="{41473D2A-E975-C641-BA0E-10E47CFBB85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123321" y="14434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5" name="Graphic 60">
            <a:extLst>
              <a:ext uri="{FF2B5EF4-FFF2-40B4-BE49-F238E27FC236}">
                <a16:creationId xmlns:a16="http://schemas.microsoft.com/office/drawing/2014/main" id="{D5F1E014-1AF5-0442-BA6E-37B0D94AA4A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6" name="Graphic 62">
            <a:extLst>
              <a:ext uri="{FF2B5EF4-FFF2-40B4-BE49-F238E27FC236}">
                <a16:creationId xmlns:a16="http://schemas.microsoft.com/office/drawing/2014/main" id="{8B47AFFF-81D9-C348-90A5-553E82D0874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719463"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27" name="Graphic 64">
            <a:extLst>
              <a:ext uri="{FF2B5EF4-FFF2-40B4-BE49-F238E27FC236}">
                <a16:creationId xmlns:a16="http://schemas.microsoft.com/office/drawing/2014/main" id="{8EFED547-197A-6941-A512-7F08D9EE9FB2}"/>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4784626"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4">
            <a:extLst>
              <a:ext uri="{FF2B5EF4-FFF2-40B4-BE49-F238E27FC236}">
                <a16:creationId xmlns:a16="http://schemas.microsoft.com/office/drawing/2014/main" id="{08123B19-35A5-804A-86C2-C19E5FC33C23}"/>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6922312" y="14470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0EDE3C28-A31A-4C4D-8DE9-8942CAEAEBFD}"/>
              </a:ext>
            </a:extLst>
          </p:cNvPr>
          <p:cNvSpPr txBox="1">
            <a:spLocks noChangeArrowheads="1"/>
          </p:cNvSpPr>
          <p:nvPr/>
        </p:nvSpPr>
        <p:spPr bwMode="auto">
          <a:xfrm>
            <a:off x="658697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60" name="Graphic 110">
            <a:extLst>
              <a:ext uri="{FF2B5EF4-FFF2-40B4-BE49-F238E27FC236}">
                <a16:creationId xmlns:a16="http://schemas.microsoft.com/office/drawing/2014/main" id="{F9B9C53D-D036-6046-A4BE-7C5E00BCFBA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849788" y="288391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502D2E5-0F43-1B4B-AF4C-4DF9B6EBCFF0}"/>
              </a:ext>
            </a:extLst>
          </p:cNvPr>
          <p:cNvSpPr txBox="1">
            <a:spLocks noChangeArrowheads="1"/>
          </p:cNvSpPr>
          <p:nvPr/>
        </p:nvSpPr>
        <p:spPr bwMode="auto">
          <a:xfrm>
            <a:off x="7657112"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
        <p:nvSpPr>
          <p:cNvPr id="65" name="TextBox 16">
            <a:extLst>
              <a:ext uri="{FF2B5EF4-FFF2-40B4-BE49-F238E27FC236}">
                <a16:creationId xmlns:a16="http://schemas.microsoft.com/office/drawing/2014/main" id="{1F84FEE8-C9A3-CA48-AE9B-90B8129AA309}"/>
              </a:ext>
            </a:extLst>
          </p:cNvPr>
          <p:cNvSpPr txBox="1">
            <a:spLocks noChangeArrowheads="1"/>
          </p:cNvSpPr>
          <p:nvPr/>
        </p:nvSpPr>
        <p:spPr bwMode="auto">
          <a:xfrm>
            <a:off x="8727249" y="1922235"/>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66" name="TextBox 16">
            <a:extLst>
              <a:ext uri="{FF2B5EF4-FFF2-40B4-BE49-F238E27FC236}">
                <a16:creationId xmlns:a16="http://schemas.microsoft.com/office/drawing/2014/main" id="{56E7A889-242F-384A-AC48-A600F3892D7A}"/>
              </a:ext>
            </a:extLst>
          </p:cNvPr>
          <p:cNvSpPr txBox="1">
            <a:spLocks noChangeArrowheads="1"/>
          </p:cNvSpPr>
          <p:nvPr/>
        </p:nvSpPr>
        <p:spPr bwMode="auto">
          <a:xfrm>
            <a:off x="9797385" y="192223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sp>
        <p:nvSpPr>
          <p:cNvPr id="67" name="TextBox 16">
            <a:extLst>
              <a:ext uri="{FF2B5EF4-FFF2-40B4-BE49-F238E27FC236}">
                <a16:creationId xmlns:a16="http://schemas.microsoft.com/office/drawing/2014/main" id="{1F19FC2D-133A-E34B-A71C-1A8BF8D8E3E5}"/>
              </a:ext>
            </a:extLst>
          </p:cNvPr>
          <p:cNvSpPr txBox="1">
            <a:spLocks noChangeArrowheads="1"/>
          </p:cNvSpPr>
          <p:nvPr/>
        </p:nvSpPr>
        <p:spPr bwMode="auto">
          <a:xfrm>
            <a:off x="2319110"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68" name="TextBox 16">
            <a:extLst>
              <a:ext uri="{FF2B5EF4-FFF2-40B4-BE49-F238E27FC236}">
                <a16:creationId xmlns:a16="http://schemas.microsoft.com/office/drawing/2014/main" id="{16D5C99F-82F8-9748-B104-C5576CEC5422}"/>
              </a:ext>
            </a:extLst>
          </p:cNvPr>
          <p:cNvSpPr txBox="1">
            <a:spLocks noChangeArrowheads="1"/>
          </p:cNvSpPr>
          <p:nvPr/>
        </p:nvSpPr>
        <p:spPr bwMode="auto">
          <a:xfrm>
            <a:off x="3385878" y="333565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9" name="TextBox 16">
            <a:extLst>
              <a:ext uri="{FF2B5EF4-FFF2-40B4-BE49-F238E27FC236}">
                <a16:creationId xmlns:a16="http://schemas.microsoft.com/office/drawing/2014/main" id="{CF276E86-C7FD-8B4D-9155-32A1496D4262}"/>
              </a:ext>
            </a:extLst>
          </p:cNvPr>
          <p:cNvSpPr txBox="1">
            <a:spLocks noChangeArrowheads="1"/>
          </p:cNvSpPr>
          <p:nvPr/>
        </p:nvSpPr>
        <p:spPr bwMode="auto">
          <a:xfrm>
            <a:off x="4452646" y="333582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sp>
        <p:nvSpPr>
          <p:cNvPr id="70" name="TextBox 16">
            <a:extLst>
              <a:ext uri="{FF2B5EF4-FFF2-40B4-BE49-F238E27FC236}">
                <a16:creationId xmlns:a16="http://schemas.microsoft.com/office/drawing/2014/main" id="{EE8C3E09-A82F-1C4C-A5F5-78FFD693B997}"/>
              </a:ext>
            </a:extLst>
          </p:cNvPr>
          <p:cNvSpPr txBox="1">
            <a:spLocks noChangeArrowheads="1"/>
          </p:cNvSpPr>
          <p:nvPr/>
        </p:nvSpPr>
        <p:spPr bwMode="auto">
          <a:xfrm>
            <a:off x="5519414" y="3332059"/>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Mac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T4g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T3a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T2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M5a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M5dn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M5zn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M4 instance</a:t>
            </a:r>
          </a:p>
        </p:txBody>
      </p:sp>
      <p:cxnSp>
        <p:nvCxnSpPr>
          <p:cNvPr id="110" name="Straight Connector 109">
            <a:extLst>
              <a:ext uri="{FF2B5EF4-FFF2-40B4-BE49-F238E27FC236}">
                <a16:creationId xmlns:a16="http://schemas.microsoft.com/office/drawing/2014/main" id="{52A1ABB7-F501-0C40-8B7B-A145C82178AE}"/>
              </a:ext>
            </a:extLst>
          </p:cNvPr>
          <p:cNvCxnSpPr>
            <a:cxnSpLocks/>
          </p:cNvCxnSpPr>
          <p:nvPr/>
        </p:nvCxnSpPr>
        <p:spPr>
          <a:xfrm>
            <a:off x="4486275" y="1009650"/>
            <a:ext cx="0" cy="15605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 name="Title 1">
            <a:extLst>
              <a:ext uri="{FF2B5EF4-FFF2-40B4-BE49-F238E27FC236}">
                <a16:creationId xmlns:a16="http://schemas.microsoft.com/office/drawing/2014/main" id="{C4742B29-9CEB-8A46-AFC5-F84D6A9F647B}"/>
              </a:ext>
            </a:extLst>
          </p:cNvPr>
          <p:cNvSpPr txBox="1">
            <a:spLocks noChangeArrowheads="1"/>
          </p:cNvSpPr>
          <p:nvPr/>
        </p:nvSpPr>
        <p:spPr bwMode="auto">
          <a:xfrm>
            <a:off x="4514850" y="1465263"/>
            <a:ext cx="225266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solidFill>
                  <a:schemeClr val="bg1"/>
                </a:solidFill>
                <a:latin typeface="Arial" panose="020B0604020202020204" pitchFamily="34" charset="0"/>
                <a:cs typeface="Arial" panose="020B0604020202020204" pitchFamily="34" charset="0"/>
              </a:rPr>
              <a:t>Resource Icons</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M6gd instance</a:t>
            </a:r>
          </a:p>
        </p:txBody>
      </p:sp>
      <p:sp>
        <p:nvSpPr>
          <p:cNvPr id="61" name="TextBox 16">
            <a:extLst>
              <a:ext uri="{FF2B5EF4-FFF2-40B4-BE49-F238E27FC236}">
                <a16:creationId xmlns:a16="http://schemas.microsoft.com/office/drawing/2014/main" id="{995D4CC9-C9D4-C141-9CCD-043F683F068A}"/>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A1 instance</a:t>
            </a:r>
          </a:p>
        </p:txBody>
      </p:sp>
      <p:pic>
        <p:nvPicPr>
          <p:cNvPr id="63" name="Graphic 104">
            <a:extLst>
              <a:ext uri="{FF2B5EF4-FFF2-40B4-BE49-F238E27FC236}">
                <a16:creationId xmlns:a16="http://schemas.microsoft.com/office/drawing/2014/main" id="{D36011FB-40CB-ED44-9D27-9A696A218B19}"/>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9056318"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M5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71" name="TextBox 16">
            <a:extLst>
              <a:ext uri="{FF2B5EF4-FFF2-40B4-BE49-F238E27FC236}">
                <a16:creationId xmlns:a16="http://schemas.microsoft.com/office/drawing/2014/main" id="{95FEAE7C-074A-3548-9DC3-1B2E01252EE8}"/>
              </a:ext>
            </a:extLst>
          </p:cNvPr>
          <p:cNvSpPr txBox="1">
            <a:spLocks noChangeArrowheads="1"/>
          </p:cNvSpPr>
          <p:nvPr/>
        </p:nvSpPr>
        <p:spPr bwMode="auto">
          <a:xfrm>
            <a:off x="6522608" y="3340402"/>
            <a:ext cx="12371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Habana Gaudi instance</a:t>
            </a:r>
          </a:p>
        </p:txBody>
      </p:sp>
      <p:sp>
        <p:nvSpPr>
          <p:cNvPr id="75" name="TextBox 16">
            <a:extLst>
              <a:ext uri="{FF2B5EF4-FFF2-40B4-BE49-F238E27FC236}">
                <a16:creationId xmlns:a16="http://schemas.microsoft.com/office/drawing/2014/main" id="{6582A938-5675-1046-B171-B4973B25C78D}"/>
              </a:ext>
            </a:extLst>
          </p:cNvPr>
          <p:cNvSpPr txBox="1">
            <a:spLocks noChangeArrowheads="1"/>
          </p:cNvSpPr>
          <p:nvPr/>
        </p:nvSpPr>
        <p:spPr bwMode="auto">
          <a:xfrm>
            <a:off x="7654576" y="3340402"/>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Trainium instance</a:t>
            </a:r>
          </a:p>
        </p:txBody>
      </p:sp>
      <p:pic>
        <p:nvPicPr>
          <p:cNvPr id="76" name="Graphic 75">
            <a:extLst>
              <a:ext uri="{FF2B5EF4-FFF2-40B4-BE49-F238E27FC236}">
                <a16:creationId xmlns:a16="http://schemas.microsoft.com/office/drawing/2014/main" id="{4249EC68-2579-6E4E-B841-C1EBC418E77B}"/>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6912570" y="2881313"/>
            <a:ext cx="457200" cy="457200"/>
          </a:xfrm>
          <a:prstGeom prst="rect">
            <a:avLst/>
          </a:prstGeom>
        </p:spPr>
      </p:pic>
      <p:pic>
        <p:nvPicPr>
          <p:cNvPr id="78" name="Graphic 77">
            <a:extLst>
              <a:ext uri="{FF2B5EF4-FFF2-40B4-BE49-F238E27FC236}">
                <a16:creationId xmlns:a16="http://schemas.microsoft.com/office/drawing/2014/main" id="{A555B286-FFED-424F-8EC0-C4CD2D15B3B9}"/>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7983320" y="2881313"/>
            <a:ext cx="457200" cy="457200"/>
          </a:xfrm>
          <a:prstGeom prst="rect">
            <a:avLst/>
          </a:prstGeom>
        </p:spPr>
      </p:pic>
    </p:spTree>
    <p:extLst>
      <p:ext uri="{BB962C8B-B14F-4D97-AF65-F5344CB8AC3E}">
        <p14:creationId xmlns:p14="http://schemas.microsoft.com/office/powerpoint/2010/main" val="2542778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53</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r>
              <a:rPr lang="en-US" altLang="en-US" dirty="0"/>
              <a:t>2/10</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R6g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56">
            <a:extLst>
              <a:ext uri="{FF2B5EF4-FFF2-40B4-BE49-F238E27FC236}">
                <a16:creationId xmlns:a16="http://schemas.microsoft.com/office/drawing/2014/main" id="{6FE6438C-F919-4946-910C-E6DA23E4D17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8306"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58">
            <a:extLst>
              <a:ext uri="{FF2B5EF4-FFF2-40B4-BE49-F238E27FC236}">
                <a16:creationId xmlns:a16="http://schemas.microsoft.com/office/drawing/2014/main" id="{21F6C2FB-9475-0D48-AC8F-6B06F82D205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55309"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R5gd instance</a:t>
            </a:r>
          </a:p>
        </p:txBody>
      </p:sp>
      <p:sp>
        <p:nvSpPr>
          <p:cNvPr id="85" name="TextBox 16">
            <a:extLst>
              <a:ext uri="{FF2B5EF4-FFF2-40B4-BE49-F238E27FC236}">
                <a16:creationId xmlns:a16="http://schemas.microsoft.com/office/drawing/2014/main" id="{E4E2AED8-C112-DE40-BD73-8B5AE2F53F54}"/>
              </a:ext>
            </a:extLst>
          </p:cNvPr>
          <p:cNvSpPr txBox="1">
            <a:spLocks noChangeArrowheads="1"/>
          </p:cNvSpPr>
          <p:nvPr/>
        </p:nvSpPr>
        <p:spPr bwMode="auto">
          <a:xfrm>
            <a:off x="445898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 instance</a:t>
            </a:r>
          </a:p>
        </p:txBody>
      </p:sp>
      <p:sp>
        <p:nvSpPr>
          <p:cNvPr id="86" name="TextBox 16">
            <a:extLst>
              <a:ext uri="{FF2B5EF4-FFF2-40B4-BE49-F238E27FC236}">
                <a16:creationId xmlns:a16="http://schemas.microsoft.com/office/drawing/2014/main" id="{C842AB8C-862C-AA4B-9F51-C6F00D398253}"/>
              </a:ext>
            </a:extLst>
          </p:cNvPr>
          <p:cNvSpPr txBox="1">
            <a:spLocks noChangeArrowheads="1"/>
          </p:cNvSpPr>
          <p:nvPr/>
        </p:nvSpPr>
        <p:spPr bwMode="auto">
          <a:xfrm>
            <a:off x="5526601"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R5d instance</a:t>
            </a:r>
          </a:p>
        </p:txBody>
      </p:sp>
      <p:sp>
        <p:nvSpPr>
          <p:cNvPr id="87" name="TextBox 16">
            <a:extLst>
              <a:ext uri="{FF2B5EF4-FFF2-40B4-BE49-F238E27FC236}">
                <a16:creationId xmlns:a16="http://schemas.microsoft.com/office/drawing/2014/main" id="{95EBEA6D-9111-B54C-980E-87D771ECE1DE}"/>
              </a:ext>
            </a:extLst>
          </p:cNvPr>
          <p:cNvSpPr txBox="1">
            <a:spLocks noChangeArrowheads="1"/>
          </p:cNvSpPr>
          <p:nvPr/>
        </p:nvSpPr>
        <p:spPr bwMode="auto">
          <a:xfrm>
            <a:off x="6594213"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 instance</a:t>
            </a:r>
          </a:p>
        </p:txBody>
      </p:sp>
      <p:pic>
        <p:nvPicPr>
          <p:cNvPr id="90" name="Graphic 83">
            <a:extLst>
              <a:ext uri="{FF2B5EF4-FFF2-40B4-BE49-F238E27FC236}">
                <a16:creationId xmlns:a16="http://schemas.microsoft.com/office/drawing/2014/main" id="{4AFE2D77-172B-6746-9BDC-9DA18637151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22312"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108">
            <a:extLst>
              <a:ext uri="{FF2B5EF4-FFF2-40B4-BE49-F238E27FC236}">
                <a16:creationId xmlns:a16="http://schemas.microsoft.com/office/drawing/2014/main" id="{8035498B-101E-6D4B-820D-E74C7D3D800E}"/>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989315"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654300" y="5026285"/>
            <a:ext cx="457200" cy="457200"/>
          </a:xfrm>
          <a:prstGeom prst="rect">
            <a:avLst/>
          </a:prstGeom>
        </p:spPr>
      </p:pic>
      <p:sp>
        <p:nvSpPr>
          <p:cNvPr id="103" name="TextBox 16">
            <a:extLst>
              <a:ext uri="{FF2B5EF4-FFF2-40B4-BE49-F238E27FC236}">
                <a16:creationId xmlns:a16="http://schemas.microsoft.com/office/drawing/2014/main" id="{D286BBC6-6A70-6448-A842-1E4F7F5132B2}"/>
              </a:ext>
            </a:extLst>
          </p:cNvPr>
          <p:cNvSpPr txBox="1">
            <a:spLocks noChangeArrowheads="1"/>
          </p:cNvSpPr>
          <p:nvPr/>
        </p:nvSpPr>
        <p:spPr bwMode="auto">
          <a:xfrm>
            <a:off x="7661825"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R5ad instance</a:t>
            </a:r>
          </a:p>
        </p:txBody>
      </p:sp>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Rdn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R4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X1e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X1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High Memory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z1d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108">
            <a:extLst>
              <a:ext uri="{FF2B5EF4-FFF2-40B4-BE49-F238E27FC236}">
                <a16:creationId xmlns:a16="http://schemas.microsoft.com/office/drawing/2014/main" id="{3D073CD8-5736-694A-BA42-4EFA3E479070}"/>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9056318"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16">
            <a:extLst>
              <a:ext uri="{FF2B5EF4-FFF2-40B4-BE49-F238E27FC236}">
                <a16:creationId xmlns:a16="http://schemas.microsoft.com/office/drawing/2014/main" id="{AB91DA7D-B3F3-BF47-9620-21459100F2EB}"/>
              </a:ext>
            </a:extLst>
          </p:cNvPr>
          <p:cNvSpPr txBox="1">
            <a:spLocks noChangeArrowheads="1"/>
          </p:cNvSpPr>
          <p:nvPr/>
        </p:nvSpPr>
        <p:spPr bwMode="auto">
          <a:xfrm>
            <a:off x="8729437"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R5b instance</a:t>
            </a:r>
          </a:p>
        </p:txBody>
      </p:sp>
      <p:pic>
        <p:nvPicPr>
          <p:cNvPr id="72" name="Graphic 108">
            <a:extLst>
              <a:ext uri="{FF2B5EF4-FFF2-40B4-BE49-F238E27FC236}">
                <a16:creationId xmlns:a16="http://schemas.microsoft.com/office/drawing/2014/main" id="{58BCD498-228B-AE4C-94D2-FAA0ED8DF3B6}"/>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10123321"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6">
            <a:extLst>
              <a:ext uri="{FF2B5EF4-FFF2-40B4-BE49-F238E27FC236}">
                <a16:creationId xmlns:a16="http://schemas.microsoft.com/office/drawing/2014/main" id="{DBDB3CBB-CF24-D84A-B027-5D1BCBDFEAF5}"/>
              </a:ext>
            </a:extLst>
          </p:cNvPr>
          <p:cNvSpPr txBox="1">
            <a:spLocks noChangeArrowheads="1"/>
          </p:cNvSpPr>
          <p:nvPr/>
        </p:nvSpPr>
        <p:spPr bwMode="auto">
          <a:xfrm>
            <a:off x="9797049" y="4416914"/>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R5n instance</a:t>
            </a:r>
          </a:p>
        </p:txBody>
      </p:sp>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Compute 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C6gd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C5d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C5ad instance</a:t>
            </a:r>
          </a:p>
        </p:txBody>
      </p:sp>
      <p:pic>
        <p:nvPicPr>
          <p:cNvPr id="130" name="Graphic 108">
            <a:extLst>
              <a:ext uri="{FF2B5EF4-FFF2-40B4-BE49-F238E27FC236}">
                <a16:creationId xmlns:a16="http://schemas.microsoft.com/office/drawing/2014/main" id="{B0ADADEB-F9D1-ED4D-A592-ECBBBE67BA70}"/>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904267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6">
            <a:extLst>
              <a:ext uri="{FF2B5EF4-FFF2-40B4-BE49-F238E27FC236}">
                <a16:creationId xmlns:a16="http://schemas.microsoft.com/office/drawing/2014/main" id="{02D0868D-BAE3-FF4B-975E-0FD8925F53C1}"/>
              </a:ext>
            </a:extLst>
          </p:cNvPr>
          <p:cNvSpPr txBox="1">
            <a:spLocks noChangeArrowheads="1"/>
          </p:cNvSpPr>
          <p:nvPr/>
        </p:nvSpPr>
        <p:spPr bwMode="auto">
          <a:xfrm>
            <a:off x="8724756"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C5n instance</a:t>
            </a:r>
          </a:p>
        </p:txBody>
      </p:sp>
      <p:pic>
        <p:nvPicPr>
          <p:cNvPr id="132" name="Graphic 108">
            <a:extLst>
              <a:ext uri="{FF2B5EF4-FFF2-40B4-BE49-F238E27FC236}">
                <a16:creationId xmlns:a16="http://schemas.microsoft.com/office/drawing/2014/main" id="{01E86C2F-7855-6847-A301-0517A07B8EF7}"/>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1011864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TextBox 16">
            <a:extLst>
              <a:ext uri="{FF2B5EF4-FFF2-40B4-BE49-F238E27FC236}">
                <a16:creationId xmlns:a16="http://schemas.microsoft.com/office/drawing/2014/main" id="{C66B1583-10F5-644E-ABA3-667D0685D158}"/>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C4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396102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Memory 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Tree>
    <p:extLst>
      <p:ext uri="{BB962C8B-B14F-4D97-AF65-F5344CB8AC3E}">
        <p14:creationId xmlns:p14="http://schemas.microsoft.com/office/powerpoint/2010/main" val="2362607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2">
            <a:extLst>
              <a:ext uri="{FF2B5EF4-FFF2-40B4-BE49-F238E27FC236}">
                <a16:creationId xmlns:a16="http://schemas.microsoft.com/office/drawing/2014/main" id="{28829B6B-1795-D946-ABFC-042E1834D9F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89091" name="Slide Number Placeholder 3">
            <a:extLst>
              <a:ext uri="{FF2B5EF4-FFF2-40B4-BE49-F238E27FC236}">
                <a16:creationId xmlns:a16="http://schemas.microsoft.com/office/drawing/2014/main" id="{C9307E62-341C-694C-B724-95579A64522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6A6C8C-B1C9-3C4E-8E73-597F7CF10609}" type="slidenum">
              <a:rPr lang="en-US" altLang="en-US" smtClean="0">
                <a:solidFill>
                  <a:schemeClr val="bg1"/>
                </a:solidFill>
                <a:latin typeface="Arial" panose="020B0604020202020204" pitchFamily="34" charset="0"/>
              </a:rPr>
              <a:pPr fontAlgn="base">
                <a:spcBef>
                  <a:spcPct val="0"/>
                </a:spcBef>
                <a:spcAft>
                  <a:spcPct val="0"/>
                </a:spcAft>
              </a:pPr>
              <a:t>54</a:t>
            </a:fld>
            <a:endParaRPr lang="en-US" altLang="en-US" dirty="0">
              <a:solidFill>
                <a:schemeClr val="bg1"/>
              </a:solidFill>
              <a:latin typeface="Arial" panose="020B0604020202020204" pitchFamily="34" charset="0"/>
            </a:endParaRPr>
          </a:p>
        </p:txBody>
      </p:sp>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dirty="0"/>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r>
              <a:rPr lang="en-US" altLang="en-US" dirty="0"/>
              <a:t>3/10</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73" name="TextBox 16">
            <a:extLst>
              <a:ext uri="{FF2B5EF4-FFF2-40B4-BE49-F238E27FC236}">
                <a16:creationId xmlns:a16="http://schemas.microsoft.com/office/drawing/2014/main" id="{F8EB9321-F3EF-AA41-988D-73B91D9DEF7E}"/>
              </a:ext>
            </a:extLst>
          </p:cNvPr>
          <p:cNvSpPr txBox="1">
            <a:spLocks noChangeArrowheads="1"/>
          </p:cNvSpPr>
          <p:nvPr/>
        </p:nvSpPr>
        <p:spPr bwMode="auto">
          <a:xfrm>
            <a:off x="2324101" y="441675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G3 instance</a:t>
            </a:r>
          </a:p>
        </p:txBody>
      </p:sp>
      <p:pic>
        <p:nvPicPr>
          <p:cNvPr id="77" name="Graphic 74">
            <a:extLst>
              <a:ext uri="{FF2B5EF4-FFF2-40B4-BE49-F238E27FC236}">
                <a16:creationId xmlns:a16="http://schemas.microsoft.com/office/drawing/2014/main" id="{3AF3FF99-4E83-B441-837D-87069853755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654300"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6">
            <a:extLst>
              <a:ext uri="{FF2B5EF4-FFF2-40B4-BE49-F238E27FC236}">
                <a16:creationId xmlns:a16="http://schemas.microsoft.com/office/drawing/2014/main" id="{1494E0A5-4C83-FF44-AEE8-FC8251D813A6}"/>
              </a:ext>
            </a:extLst>
          </p:cNvPr>
          <p:cNvSpPr txBox="1">
            <a:spLocks noChangeArrowheads="1"/>
          </p:cNvSpPr>
          <p:nvPr/>
        </p:nvSpPr>
        <p:spPr bwMode="auto">
          <a:xfrm>
            <a:off x="3391377" y="4416750"/>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F1 instance</a:t>
            </a:r>
          </a:p>
        </p:txBody>
      </p:sp>
      <p:pic>
        <p:nvPicPr>
          <p:cNvPr id="91" name="Graphic 46">
            <a:extLst>
              <a:ext uri="{FF2B5EF4-FFF2-40B4-BE49-F238E27FC236}">
                <a16:creationId xmlns:a16="http://schemas.microsoft.com/office/drawing/2014/main" id="{81C3FF3D-0117-F14F-BBB7-F393716DF05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721303" y="39597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98">
            <a:extLst>
              <a:ext uri="{FF2B5EF4-FFF2-40B4-BE49-F238E27FC236}">
                <a16:creationId xmlns:a16="http://schemas.microsoft.com/office/drawing/2014/main" id="{879261CB-323D-9648-9FD9-2DE01611FB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721303" y="5026285"/>
            <a:ext cx="457200" cy="457200"/>
          </a:xfrm>
          <a:prstGeom prst="rect">
            <a:avLst/>
          </a:prstGeom>
        </p:spPr>
      </p:pic>
      <p:pic>
        <p:nvPicPr>
          <p:cNvPr id="100" name="Graphic 99">
            <a:extLst>
              <a:ext uri="{FF2B5EF4-FFF2-40B4-BE49-F238E27FC236}">
                <a16:creationId xmlns:a16="http://schemas.microsoft.com/office/drawing/2014/main" id="{37993DCE-06FB-FB45-9083-7562FBD0812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54300" y="5026285"/>
            <a:ext cx="457200" cy="457200"/>
          </a:xfrm>
          <a:prstGeom prst="rect">
            <a:avLst/>
          </a:prstGeom>
        </p:spPr>
      </p:pic>
      <p:sp>
        <p:nvSpPr>
          <p:cNvPr id="104" name="TextBox 16">
            <a:extLst>
              <a:ext uri="{FF2B5EF4-FFF2-40B4-BE49-F238E27FC236}">
                <a16:creationId xmlns:a16="http://schemas.microsoft.com/office/drawing/2014/main" id="{AEE05F2C-311A-F844-B1C0-E658921D2591}"/>
              </a:ext>
            </a:extLst>
          </p:cNvPr>
          <p:cNvSpPr txBox="1">
            <a:spLocks noChangeArrowheads="1"/>
          </p:cNvSpPr>
          <p:nvPr/>
        </p:nvSpPr>
        <p:spPr bwMode="auto">
          <a:xfrm>
            <a:off x="2321491"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I2 instance</a:t>
            </a:r>
          </a:p>
        </p:txBody>
      </p:sp>
      <p:sp>
        <p:nvSpPr>
          <p:cNvPr id="105" name="TextBox 16">
            <a:extLst>
              <a:ext uri="{FF2B5EF4-FFF2-40B4-BE49-F238E27FC236}">
                <a16:creationId xmlns:a16="http://schemas.microsoft.com/office/drawing/2014/main" id="{D6F06DCF-6DB0-2E42-8A8F-3EA923F0C72D}"/>
              </a:ext>
            </a:extLst>
          </p:cNvPr>
          <p:cNvSpPr txBox="1">
            <a:spLocks noChangeArrowheads="1"/>
          </p:cNvSpPr>
          <p:nvPr/>
        </p:nvSpPr>
        <p:spPr bwMode="auto">
          <a:xfrm>
            <a:off x="3387862" y="5480116"/>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 instance</a:t>
            </a:r>
          </a:p>
        </p:txBody>
      </p:sp>
      <p:sp>
        <p:nvSpPr>
          <p:cNvPr id="106" name="TextBox 16">
            <a:extLst>
              <a:ext uri="{FF2B5EF4-FFF2-40B4-BE49-F238E27FC236}">
                <a16:creationId xmlns:a16="http://schemas.microsoft.com/office/drawing/2014/main" id="{7E2C8365-31D4-7B4E-88F7-00B6C5AC0B5F}"/>
              </a:ext>
            </a:extLst>
          </p:cNvPr>
          <p:cNvSpPr txBox="1">
            <a:spLocks noChangeArrowheads="1"/>
          </p:cNvSpPr>
          <p:nvPr/>
        </p:nvSpPr>
        <p:spPr bwMode="auto">
          <a:xfrm>
            <a:off x="4454233"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I3en instance</a:t>
            </a:r>
          </a:p>
        </p:txBody>
      </p:sp>
      <p:sp>
        <p:nvSpPr>
          <p:cNvPr id="107" name="TextBox 16">
            <a:extLst>
              <a:ext uri="{FF2B5EF4-FFF2-40B4-BE49-F238E27FC236}">
                <a16:creationId xmlns:a16="http://schemas.microsoft.com/office/drawing/2014/main" id="{80EDFAB9-270A-AA4B-A0C6-670A3AAF87F4}"/>
              </a:ext>
            </a:extLst>
          </p:cNvPr>
          <p:cNvSpPr txBox="1">
            <a:spLocks noChangeArrowheads="1"/>
          </p:cNvSpPr>
          <p:nvPr/>
        </p:nvSpPr>
        <p:spPr bwMode="auto">
          <a:xfrm>
            <a:off x="5520604"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sp>
        <p:nvSpPr>
          <p:cNvPr id="108" name="TextBox 16">
            <a:extLst>
              <a:ext uri="{FF2B5EF4-FFF2-40B4-BE49-F238E27FC236}">
                <a16:creationId xmlns:a16="http://schemas.microsoft.com/office/drawing/2014/main" id="{BA193A1A-613C-A344-98A3-4823E2570645}"/>
              </a:ext>
            </a:extLst>
          </p:cNvPr>
          <p:cNvSpPr txBox="1">
            <a:spLocks noChangeArrowheads="1"/>
          </p:cNvSpPr>
          <p:nvPr/>
        </p:nvSpPr>
        <p:spPr bwMode="auto">
          <a:xfrm>
            <a:off x="6586975"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D2 instance</a:t>
            </a:r>
          </a:p>
        </p:txBody>
      </p:sp>
      <p:sp>
        <p:nvSpPr>
          <p:cNvPr id="109" name="TextBox 16">
            <a:extLst>
              <a:ext uri="{FF2B5EF4-FFF2-40B4-BE49-F238E27FC236}">
                <a16:creationId xmlns:a16="http://schemas.microsoft.com/office/drawing/2014/main" id="{30D9C293-F134-A845-896D-D3BA897785AE}"/>
              </a:ext>
            </a:extLst>
          </p:cNvPr>
          <p:cNvSpPr txBox="1">
            <a:spLocks noChangeArrowheads="1"/>
          </p:cNvSpPr>
          <p:nvPr/>
        </p:nvSpPr>
        <p:spPr bwMode="auto">
          <a:xfrm>
            <a:off x="765334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 instance</a:t>
            </a:r>
          </a:p>
        </p:txBody>
      </p:sp>
      <p:pic>
        <p:nvPicPr>
          <p:cNvPr id="114" name="Graphic 94">
            <a:extLst>
              <a:ext uri="{FF2B5EF4-FFF2-40B4-BE49-F238E27FC236}">
                <a16:creationId xmlns:a16="http://schemas.microsoft.com/office/drawing/2014/main" id="{5A0AD337-D77A-0F49-8DA6-259E6F5C224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830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15">
            <a:extLst>
              <a:ext uri="{FF2B5EF4-FFF2-40B4-BE49-F238E27FC236}">
                <a16:creationId xmlns:a16="http://schemas.microsoft.com/office/drawing/2014/main" id="{A1DBD7E5-5B84-0949-8056-8E266A7222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22312" y="5026285"/>
            <a:ext cx="457200" cy="457200"/>
          </a:xfrm>
          <a:prstGeom prst="rect">
            <a:avLst/>
          </a:prstGeom>
        </p:spPr>
      </p:pic>
      <p:pic>
        <p:nvPicPr>
          <p:cNvPr id="117" name="Graphic 84">
            <a:extLst>
              <a:ext uri="{FF2B5EF4-FFF2-40B4-BE49-F238E27FC236}">
                <a16:creationId xmlns:a16="http://schemas.microsoft.com/office/drawing/2014/main" id="{383B689C-B090-4346-AC69-4CA908F856B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5855309"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Graphic 104">
            <a:extLst>
              <a:ext uri="{FF2B5EF4-FFF2-40B4-BE49-F238E27FC236}">
                <a16:creationId xmlns:a16="http://schemas.microsoft.com/office/drawing/2014/main" id="{4DB6BEF5-37F1-124F-A0CE-0F408E1D6F15}"/>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8931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4C5EC526-609A-3B49-94E0-A7AD86D2A1AA}"/>
              </a:ext>
            </a:extLst>
          </p:cNvPr>
          <p:cNvSpPr txBox="1">
            <a:spLocks noChangeArrowheads="1"/>
          </p:cNvSpPr>
          <p:nvPr/>
        </p:nvSpPr>
        <p:spPr bwMode="auto">
          <a:xfrm>
            <a:off x="240942" y="2916038"/>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Accelerated Computing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115" name="TextBox 16">
            <a:extLst>
              <a:ext uri="{FF2B5EF4-FFF2-40B4-BE49-F238E27FC236}">
                <a16:creationId xmlns:a16="http://schemas.microsoft.com/office/drawing/2014/main" id="{C0A8916F-E0CA-3648-B5BF-48D343642669}"/>
              </a:ext>
            </a:extLst>
          </p:cNvPr>
          <p:cNvSpPr txBox="1">
            <a:spLocks noChangeArrowheads="1"/>
          </p:cNvSpPr>
          <p:nvPr/>
        </p:nvSpPr>
        <p:spPr bwMode="auto">
          <a:xfrm>
            <a:off x="2319420" y="3338595"/>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 instance</a:t>
            </a:r>
          </a:p>
        </p:txBody>
      </p:sp>
      <p:pic>
        <p:nvPicPr>
          <p:cNvPr id="118" name="Graphic 117">
            <a:extLst>
              <a:ext uri="{FF2B5EF4-FFF2-40B4-BE49-F238E27FC236}">
                <a16:creationId xmlns:a16="http://schemas.microsoft.com/office/drawing/2014/main" id="{C520C421-817F-004D-B468-1FB3EA6DF0CC}"/>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2654300"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 name="Graphic 56">
            <a:extLst>
              <a:ext uri="{FF2B5EF4-FFF2-40B4-BE49-F238E27FC236}">
                <a16:creationId xmlns:a16="http://schemas.microsoft.com/office/drawing/2014/main" id="{5F7FF2A5-5D35-9E40-8E9F-A6891FE2D076}"/>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4783625"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Graphic 58">
            <a:extLst>
              <a:ext uri="{FF2B5EF4-FFF2-40B4-BE49-F238E27FC236}">
                <a16:creationId xmlns:a16="http://schemas.microsoft.com/office/drawing/2014/main" id="{16672E5F-73DC-B944-8274-7C43E8E6C8EE}"/>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585062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TextBox 16">
            <a:extLst>
              <a:ext uri="{FF2B5EF4-FFF2-40B4-BE49-F238E27FC236}">
                <a16:creationId xmlns:a16="http://schemas.microsoft.com/office/drawing/2014/main" id="{5ECA0B3F-7729-424C-9CB1-06EC224E4F7E}"/>
              </a:ext>
            </a:extLst>
          </p:cNvPr>
          <p:cNvSpPr txBox="1">
            <a:spLocks noChangeArrowheads="1"/>
          </p:cNvSpPr>
          <p:nvPr/>
        </p:nvSpPr>
        <p:spPr bwMode="auto">
          <a:xfrm>
            <a:off x="3386696" y="3338595"/>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P4d instance</a:t>
            </a:r>
          </a:p>
        </p:txBody>
      </p:sp>
      <p:sp>
        <p:nvSpPr>
          <p:cNvPr id="123" name="TextBox 16">
            <a:extLst>
              <a:ext uri="{FF2B5EF4-FFF2-40B4-BE49-F238E27FC236}">
                <a16:creationId xmlns:a16="http://schemas.microsoft.com/office/drawing/2014/main" id="{A2D84461-FCB6-2A43-8BB5-4C78E47C60DF}"/>
              </a:ext>
            </a:extLst>
          </p:cNvPr>
          <p:cNvSpPr txBox="1">
            <a:spLocks noChangeArrowheads="1"/>
          </p:cNvSpPr>
          <p:nvPr/>
        </p:nvSpPr>
        <p:spPr bwMode="auto">
          <a:xfrm>
            <a:off x="445430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 instance</a:t>
            </a:r>
          </a:p>
        </p:txBody>
      </p:sp>
      <p:sp>
        <p:nvSpPr>
          <p:cNvPr id="124" name="TextBox 16">
            <a:extLst>
              <a:ext uri="{FF2B5EF4-FFF2-40B4-BE49-F238E27FC236}">
                <a16:creationId xmlns:a16="http://schemas.microsoft.com/office/drawing/2014/main" id="{F4161B4C-BC51-F14E-B34C-BF151ED542F3}"/>
              </a:ext>
            </a:extLst>
          </p:cNvPr>
          <p:cNvSpPr txBox="1">
            <a:spLocks noChangeArrowheads="1"/>
          </p:cNvSpPr>
          <p:nvPr/>
        </p:nvSpPr>
        <p:spPr bwMode="auto">
          <a:xfrm>
            <a:off x="5521920"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P3dn instance</a:t>
            </a:r>
          </a:p>
        </p:txBody>
      </p:sp>
      <p:sp>
        <p:nvSpPr>
          <p:cNvPr id="125" name="TextBox 16">
            <a:extLst>
              <a:ext uri="{FF2B5EF4-FFF2-40B4-BE49-F238E27FC236}">
                <a16:creationId xmlns:a16="http://schemas.microsoft.com/office/drawing/2014/main" id="{E5129577-5356-0245-8C89-55257C5E026A}"/>
              </a:ext>
            </a:extLst>
          </p:cNvPr>
          <p:cNvSpPr txBox="1">
            <a:spLocks noChangeArrowheads="1"/>
          </p:cNvSpPr>
          <p:nvPr/>
        </p:nvSpPr>
        <p:spPr bwMode="auto">
          <a:xfrm>
            <a:off x="6589532"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P2 instance</a:t>
            </a:r>
          </a:p>
        </p:txBody>
      </p:sp>
      <p:pic>
        <p:nvPicPr>
          <p:cNvPr id="126" name="Graphic 83">
            <a:extLst>
              <a:ext uri="{FF2B5EF4-FFF2-40B4-BE49-F238E27FC236}">
                <a16:creationId xmlns:a16="http://schemas.microsoft.com/office/drawing/2014/main" id="{7D1BC2D4-1785-EF4E-9944-A7A6688A1E71}"/>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6917631"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Graphic 46">
            <a:extLst>
              <a:ext uri="{FF2B5EF4-FFF2-40B4-BE49-F238E27FC236}">
                <a16:creationId xmlns:a16="http://schemas.microsoft.com/office/drawing/2014/main" id="{5F027D06-BDD5-234B-9A6E-12CF22A8E715}"/>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3716622"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Graphic 108">
            <a:extLst>
              <a:ext uri="{FF2B5EF4-FFF2-40B4-BE49-F238E27FC236}">
                <a16:creationId xmlns:a16="http://schemas.microsoft.com/office/drawing/2014/main" id="{CA6E602D-6FAF-D94F-A269-7B6E4C0B8354}"/>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984634"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TextBox 16">
            <a:extLst>
              <a:ext uri="{FF2B5EF4-FFF2-40B4-BE49-F238E27FC236}">
                <a16:creationId xmlns:a16="http://schemas.microsoft.com/office/drawing/2014/main" id="{B6F60435-E8AA-614F-A3FC-6BDA07DB8707}"/>
              </a:ext>
            </a:extLst>
          </p:cNvPr>
          <p:cNvSpPr txBox="1">
            <a:spLocks noChangeArrowheads="1"/>
          </p:cNvSpPr>
          <p:nvPr/>
        </p:nvSpPr>
        <p:spPr bwMode="auto">
          <a:xfrm>
            <a:off x="7657144"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Inf1 instance</a:t>
            </a:r>
          </a:p>
        </p:txBody>
      </p:sp>
      <p:sp>
        <p:nvSpPr>
          <p:cNvPr id="153" name="TextBox 16">
            <a:extLst>
              <a:ext uri="{FF2B5EF4-FFF2-40B4-BE49-F238E27FC236}">
                <a16:creationId xmlns:a16="http://schemas.microsoft.com/office/drawing/2014/main" id="{63F7E24E-8330-944D-9C49-92D9C4269970}"/>
              </a:ext>
            </a:extLst>
          </p:cNvPr>
          <p:cNvSpPr txBox="1">
            <a:spLocks noChangeArrowheads="1"/>
          </p:cNvSpPr>
          <p:nvPr/>
        </p:nvSpPr>
        <p:spPr bwMode="auto">
          <a:xfrm>
            <a:off x="240942" y="5044714"/>
            <a:ext cx="198632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Storage Optimized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sp>
        <p:nvSpPr>
          <p:cNvPr id="62" name="TextBox 16">
            <a:extLst>
              <a:ext uri="{FF2B5EF4-FFF2-40B4-BE49-F238E27FC236}">
                <a16:creationId xmlns:a16="http://schemas.microsoft.com/office/drawing/2014/main" id="{7DD8B230-2D0A-D34F-9F94-8442DE1C3F90}"/>
              </a:ext>
            </a:extLst>
          </p:cNvPr>
          <p:cNvSpPr txBox="1">
            <a:spLocks noChangeArrowheads="1"/>
          </p:cNvSpPr>
          <p:nvPr/>
        </p:nvSpPr>
        <p:spPr bwMode="auto">
          <a:xfrm>
            <a:off x="8719717"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D3en instance</a:t>
            </a:r>
          </a:p>
        </p:txBody>
      </p:sp>
      <p:pic>
        <p:nvPicPr>
          <p:cNvPr id="63" name="Graphic 104">
            <a:extLst>
              <a:ext uri="{FF2B5EF4-FFF2-40B4-BE49-F238E27FC236}">
                <a16:creationId xmlns:a16="http://schemas.microsoft.com/office/drawing/2014/main" id="{425AEAA1-0867-DA46-B904-ED3BABEBCB1B}"/>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055686"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3829D8DA-4FC0-7A48-8B51-CBFF738A9209}"/>
              </a:ext>
            </a:extLst>
          </p:cNvPr>
          <p:cNvSpPr txBox="1">
            <a:spLocks noChangeArrowheads="1"/>
          </p:cNvSpPr>
          <p:nvPr/>
        </p:nvSpPr>
        <p:spPr bwMode="auto">
          <a:xfrm>
            <a:off x="9793806" y="5480280"/>
            <a:ext cx="11155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H1 instance</a:t>
            </a:r>
          </a:p>
        </p:txBody>
      </p:sp>
      <p:pic>
        <p:nvPicPr>
          <p:cNvPr id="65" name="Graphic 104">
            <a:extLst>
              <a:ext uri="{FF2B5EF4-FFF2-40B4-BE49-F238E27FC236}">
                <a16:creationId xmlns:a16="http://schemas.microsoft.com/office/drawing/2014/main" id="{286DDD0D-03DB-DA45-AC71-5750EEC8C98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10129775" y="502628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08">
            <a:extLst>
              <a:ext uri="{FF2B5EF4-FFF2-40B4-BE49-F238E27FC236}">
                <a16:creationId xmlns:a16="http://schemas.microsoft.com/office/drawing/2014/main" id="{F23A5115-402E-8F4D-93C6-27FA46695FF3}"/>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904127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6">
            <a:extLst>
              <a:ext uri="{FF2B5EF4-FFF2-40B4-BE49-F238E27FC236}">
                <a16:creationId xmlns:a16="http://schemas.microsoft.com/office/drawing/2014/main" id="{D50A2760-1A9D-2E4E-83AF-9B76AA65850D}"/>
              </a:ext>
            </a:extLst>
          </p:cNvPr>
          <p:cNvSpPr txBox="1">
            <a:spLocks noChangeArrowheads="1"/>
          </p:cNvSpPr>
          <p:nvPr/>
        </p:nvSpPr>
        <p:spPr bwMode="auto">
          <a:xfrm>
            <a:off x="871378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G4dn instance</a:t>
            </a:r>
          </a:p>
        </p:txBody>
      </p:sp>
      <p:pic>
        <p:nvPicPr>
          <p:cNvPr id="68" name="Graphic 108">
            <a:extLst>
              <a:ext uri="{FF2B5EF4-FFF2-40B4-BE49-F238E27FC236}">
                <a16:creationId xmlns:a16="http://schemas.microsoft.com/office/drawing/2014/main" id="{D3761269-0569-3745-83BB-EDC0C01619CA}"/>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10119858" y="288155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6">
            <a:extLst>
              <a:ext uri="{FF2B5EF4-FFF2-40B4-BE49-F238E27FC236}">
                <a16:creationId xmlns:a16="http://schemas.microsoft.com/office/drawing/2014/main" id="{D4A58010-3A1D-E147-81F9-3105A2D47130}"/>
              </a:ext>
            </a:extLst>
          </p:cNvPr>
          <p:cNvSpPr txBox="1">
            <a:spLocks noChangeArrowheads="1"/>
          </p:cNvSpPr>
          <p:nvPr/>
        </p:nvSpPr>
        <p:spPr bwMode="auto">
          <a:xfrm>
            <a:off x="9792368" y="3338759"/>
            <a:ext cx="11159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G4ad instance</a:t>
            </a:r>
          </a:p>
        </p:txBody>
      </p:sp>
    </p:spTree>
    <p:extLst>
      <p:ext uri="{BB962C8B-B14F-4D97-AF65-F5344CB8AC3E}">
        <p14:creationId xmlns:p14="http://schemas.microsoft.com/office/powerpoint/2010/main" val="3290087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Footer Placeholder 2">
            <a:extLst>
              <a:ext uri="{FF2B5EF4-FFF2-40B4-BE49-F238E27FC236}">
                <a16:creationId xmlns:a16="http://schemas.microsoft.com/office/drawing/2014/main" id="{0DADA1AE-C80E-7B42-A0D7-259724D1A71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1143" name="Slide Number Placeholder 3">
            <a:extLst>
              <a:ext uri="{FF2B5EF4-FFF2-40B4-BE49-F238E27FC236}">
                <a16:creationId xmlns:a16="http://schemas.microsoft.com/office/drawing/2014/main" id="{0FC342BC-7B69-1640-AA0F-647B105800F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ECAC4B7-2B87-5F48-8C3A-B7EB2BB29AA4}" type="slidenum">
              <a:rPr lang="en-US" altLang="en-US" smtClean="0">
                <a:solidFill>
                  <a:schemeClr val="bg1"/>
                </a:solidFill>
                <a:latin typeface="Arial" panose="020B0604020202020204" pitchFamily="34" charset="0"/>
              </a:rPr>
              <a:pPr fontAlgn="base">
                <a:spcBef>
                  <a:spcPct val="0"/>
                </a:spcBef>
                <a:spcAft>
                  <a:spcPct val="0"/>
                </a:spcAft>
              </a:pPr>
              <a:t>55</a:t>
            </a:fld>
            <a:endParaRPr lang="en-US" altLang="en-US" dirty="0">
              <a:solidFill>
                <a:schemeClr val="bg1"/>
              </a:solidFill>
              <a:latin typeface="Arial" panose="020B0604020202020204" pitchFamily="34" charset="0"/>
            </a:endParaRPr>
          </a:p>
        </p:txBody>
      </p:sp>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p:txBody>
          <a:bodyPr/>
          <a:lstStyle/>
          <a:p>
            <a:pPr eaLnBrk="1" hangingPunct="1"/>
            <a:r>
              <a:rPr lang="en-US" altLang="en-US" dirty="0"/>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p:txBody>
          <a:bodyPr/>
          <a:lstStyle/>
          <a:p>
            <a:r>
              <a:rPr lang="en-US" altLang="en-US" dirty="0"/>
              <a:t>4/10</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Footer Placeholder 2">
            <a:extLst>
              <a:ext uri="{FF2B5EF4-FFF2-40B4-BE49-F238E27FC236}">
                <a16:creationId xmlns:a16="http://schemas.microsoft.com/office/drawing/2014/main" id="{9A484661-898E-8241-A613-F8A62AAE696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2166" name="Slide Number Placeholder 3">
            <a:extLst>
              <a:ext uri="{FF2B5EF4-FFF2-40B4-BE49-F238E27FC236}">
                <a16:creationId xmlns:a16="http://schemas.microsoft.com/office/drawing/2014/main" id="{4BA0EFC2-9B58-F746-82E1-E2850D3BA3C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3A2D47-14C1-2643-B2BD-49E88EAF7724}" type="slidenum">
              <a:rPr lang="en-US" altLang="en-US" smtClean="0">
                <a:solidFill>
                  <a:schemeClr val="bg1"/>
                </a:solidFill>
                <a:latin typeface="Arial" panose="020B0604020202020204" pitchFamily="34" charset="0"/>
              </a:rPr>
              <a:pPr fontAlgn="base">
                <a:spcBef>
                  <a:spcPct val="0"/>
                </a:spcBef>
                <a:spcAft>
                  <a:spcPct val="0"/>
                </a:spcAft>
              </a:pPr>
              <a:t>56</a:t>
            </a:fld>
            <a:endParaRPr lang="en-US" altLang="en-US" dirty="0">
              <a:solidFill>
                <a:schemeClr val="bg1"/>
              </a:solidFill>
              <a:latin typeface="Arial" panose="020B0604020202020204" pitchFamily="34" charset="0"/>
            </a:endParaRPr>
          </a:p>
        </p:txBody>
      </p:sp>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p:txBody>
          <a:bodyPr/>
          <a:lstStyle/>
          <a:p>
            <a:pPr eaLnBrk="1" hangingPunct="1"/>
            <a:r>
              <a:rPr lang="en-US" altLang="en-US" dirty="0"/>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p:txBody>
          <a:bodyPr/>
          <a:lstStyle/>
          <a:p>
            <a:r>
              <a:rPr lang="en-US" altLang="en-US" dirty="0"/>
              <a:t>5/10</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1U and 2U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577" y="1185069"/>
            <a:ext cx="762000" cy="762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Footer Placeholder 2">
            <a:extLst>
              <a:ext uri="{FF2B5EF4-FFF2-40B4-BE49-F238E27FC236}">
                <a16:creationId xmlns:a16="http://schemas.microsoft.com/office/drawing/2014/main" id="{251E6723-B7E8-EB4C-8409-87B37FE8698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3191" name="Slide Number Placeholder 3">
            <a:extLst>
              <a:ext uri="{FF2B5EF4-FFF2-40B4-BE49-F238E27FC236}">
                <a16:creationId xmlns:a16="http://schemas.microsoft.com/office/drawing/2014/main" id="{D6413ACC-A0F8-A946-ADED-9CC49651EC0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0C5457-C95C-924E-ACEC-F418041A370B}" type="slidenum">
              <a:rPr lang="en-US" altLang="en-US" smtClean="0">
                <a:solidFill>
                  <a:schemeClr val="bg1"/>
                </a:solidFill>
                <a:latin typeface="Arial" panose="020B0604020202020204" pitchFamily="34" charset="0"/>
              </a:rPr>
              <a:pPr fontAlgn="base">
                <a:spcBef>
                  <a:spcPct val="0"/>
                </a:spcBef>
                <a:spcAft>
                  <a:spcPct val="0"/>
                </a:spcAft>
              </a:pPr>
              <a:t>57</a:t>
            </a:fld>
            <a:endParaRPr lang="en-US" altLang="en-US" dirty="0">
              <a:solidFill>
                <a:schemeClr val="bg1"/>
              </a:solidFill>
              <a:latin typeface="Arial" panose="020B0604020202020204" pitchFamily="34" charset="0"/>
            </a:endParaRPr>
          </a:p>
        </p:txBody>
      </p:sp>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p:txBody>
          <a:bodyPr/>
          <a:lstStyle/>
          <a:p>
            <a:pPr eaLnBrk="1" hangingPunct="1"/>
            <a:r>
              <a:rPr lang="en-US" altLang="en-US" dirty="0"/>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p:txBody>
          <a:bodyPr/>
          <a:lstStyle/>
          <a:p>
            <a:r>
              <a:rPr lang="en-US" altLang="en-US" dirty="0"/>
              <a:t>6/10</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4" name="Footer Placeholder 2">
            <a:extLst>
              <a:ext uri="{FF2B5EF4-FFF2-40B4-BE49-F238E27FC236}">
                <a16:creationId xmlns:a16="http://schemas.microsoft.com/office/drawing/2014/main" id="{1B797C9D-EB94-A140-A4AE-A23DB4216BF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4215" name="Slide Number Placeholder 3">
            <a:extLst>
              <a:ext uri="{FF2B5EF4-FFF2-40B4-BE49-F238E27FC236}">
                <a16:creationId xmlns:a16="http://schemas.microsoft.com/office/drawing/2014/main" id="{0EA52D29-EA5E-2B49-81BA-621C1CB6C6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DF45BF-6908-104A-B13B-0BFFC73B26B6}" type="slidenum">
              <a:rPr lang="en-US" altLang="en-US" smtClean="0">
                <a:solidFill>
                  <a:schemeClr val="bg1"/>
                </a:solidFill>
                <a:latin typeface="Arial" panose="020B0604020202020204" pitchFamily="34" charset="0"/>
              </a:rPr>
              <a:pPr fontAlgn="base">
                <a:spcBef>
                  <a:spcPct val="0"/>
                </a:spcBef>
                <a:spcAft>
                  <a:spcPct val="0"/>
                </a:spcAft>
              </a:pPr>
              <a:t>58</a:t>
            </a:fld>
            <a:endParaRPr lang="en-US" altLang="en-US" dirty="0">
              <a:solidFill>
                <a:schemeClr val="bg1"/>
              </a:solidFill>
              <a:latin typeface="Arial" panose="020B0604020202020204" pitchFamily="34" charset="0"/>
            </a:endParaRPr>
          </a:p>
        </p:txBody>
      </p:sp>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p:txBody>
          <a:bodyPr/>
          <a:lstStyle/>
          <a:p>
            <a:pPr eaLnBrk="1" hangingPunct="1"/>
            <a:r>
              <a:rPr lang="en-US" altLang="en-US" dirty="0"/>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p:txBody>
          <a:bodyPr/>
          <a:lstStyle/>
          <a:p>
            <a:r>
              <a:rPr lang="en-US" altLang="en-US" dirty="0"/>
              <a:t>7/10</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8" name="Footer Placeholder 2">
            <a:extLst>
              <a:ext uri="{FF2B5EF4-FFF2-40B4-BE49-F238E27FC236}">
                <a16:creationId xmlns:a16="http://schemas.microsoft.com/office/drawing/2014/main" id="{B37F8EB7-B9E6-8446-B4AA-C2DB886EDD5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5239" name="Slide Number Placeholder 3">
            <a:extLst>
              <a:ext uri="{FF2B5EF4-FFF2-40B4-BE49-F238E27FC236}">
                <a16:creationId xmlns:a16="http://schemas.microsoft.com/office/drawing/2014/main" id="{A56900D3-CECF-5047-A379-68ABC5FBD2D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ECA9C98-A359-C342-A3EB-C8B77EA7E87F}" type="slidenum">
              <a:rPr lang="en-US" altLang="en-US" smtClean="0">
                <a:solidFill>
                  <a:schemeClr val="bg1"/>
                </a:solidFill>
                <a:latin typeface="Arial" panose="020B0604020202020204" pitchFamily="34" charset="0"/>
              </a:rPr>
              <a:pPr fontAlgn="base">
                <a:spcBef>
                  <a:spcPct val="0"/>
                </a:spcBef>
                <a:spcAft>
                  <a:spcPct val="0"/>
                </a:spcAft>
              </a:pPr>
              <a:t>59</a:t>
            </a:fld>
            <a:endParaRPr lang="en-US" altLang="en-US" dirty="0">
              <a:solidFill>
                <a:schemeClr val="bg1"/>
              </a:solidFill>
              <a:latin typeface="Arial" panose="020B0604020202020204" pitchFamily="34" charset="0"/>
            </a:endParaRPr>
          </a:p>
        </p:txBody>
      </p:sp>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p:txBody>
          <a:bodyPr/>
          <a:lstStyle/>
          <a:p>
            <a:pPr eaLnBrk="1" hangingPunct="1"/>
            <a:r>
              <a:rPr lang="en-US" altLang="en-US" dirty="0"/>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p:txBody>
          <a:bodyPr/>
          <a:lstStyle/>
          <a:p>
            <a:r>
              <a:rPr lang="en-US" altLang="en-US" dirty="0"/>
              <a:t>8/10</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Footer Placeholder 1">
            <a:extLst>
              <a:ext uri="{FF2B5EF4-FFF2-40B4-BE49-F238E27FC236}">
                <a16:creationId xmlns:a16="http://schemas.microsoft.com/office/drawing/2014/main" id="{A68F1C25-EA41-EC4F-84AD-09B8DF3933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3013" name="Slide Number Placeholder 2">
            <a:extLst>
              <a:ext uri="{FF2B5EF4-FFF2-40B4-BE49-F238E27FC236}">
                <a16:creationId xmlns:a16="http://schemas.microsoft.com/office/drawing/2014/main" id="{7E91748C-D0BB-854C-8E3D-1A2E3250CE8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BF3FD34-59D1-3C49-9920-9C6DE7F79EDB}" type="slidenum">
              <a:rPr lang="en-US" altLang="en-US" smtClean="0">
                <a:solidFill>
                  <a:schemeClr val="bg1"/>
                </a:solidFill>
                <a:latin typeface="Arial" panose="020B0604020202020204" pitchFamily="34" charset="0"/>
              </a:rPr>
              <a:pPr fontAlgn="base">
                <a:spcBef>
                  <a:spcPct val="0"/>
                </a:spcBef>
                <a:spcAft>
                  <a:spcPct val="0"/>
                </a:spcAft>
              </a:pPr>
              <a:t>6</a:t>
            </a:fld>
            <a:endParaRPr lang="en-US" altLang="en-US" dirty="0">
              <a:solidFill>
                <a:schemeClr val="bg1"/>
              </a:solidFill>
              <a:latin typeface="Arial" panose="020B0604020202020204" pitchFamily="34" charset="0"/>
            </a:endParaRPr>
          </a:p>
        </p:txBody>
      </p:sp>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pPr eaLnBrk="1" hangingPunct="1"/>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sz="half" idx="4294967295"/>
          </p:nvPr>
        </p:nvSpPr>
        <p:spPr>
          <a:xfrm>
            <a:off x="240941" y="1176338"/>
            <a:ext cx="5683610" cy="4725987"/>
          </a:xfrm>
        </p:spPr>
        <p:txBody>
          <a:bodyPr/>
          <a:lstStyle/>
          <a:p>
            <a:pPr eaLnBrk="1" hangingPunct="1"/>
            <a:r>
              <a:rPr lang="en-US" altLang="en-US" sz="1800" dirty="0"/>
              <a:t>Architecture diagrams are a great way to communicate your design, deployment, and topology. </a:t>
            </a:r>
          </a:p>
          <a:p>
            <a:pPr eaLnBrk="1" hangingPunct="1"/>
            <a:r>
              <a:rPr lang="en-US" altLang="en-US" sz="1800" dirty="0"/>
              <a:t>In this deck, you will find an official collection of AWS service icons, resources, and other tools to help you build customer-focused and consistent AWS Architecture diagrams.</a:t>
            </a:r>
          </a:p>
          <a:p>
            <a:pPr eaLnBrk="1" hangingPunct="1"/>
            <a:r>
              <a:rPr lang="en-US" altLang="en-US" sz="1800" dirty="0"/>
              <a:t>Customers and partners are permitted by AWS to use the icons to create architecture diagrams. They are designed to be simple so that you can easily incorporate them in your diagrams and put them in your whitepapers, presentations, datasheets, posters, or any technical material you like.</a:t>
            </a:r>
          </a:p>
        </p:txBody>
      </p:sp>
      <p:pic>
        <p:nvPicPr>
          <p:cNvPr id="43" name="Picture 42">
            <a:extLst>
              <a:ext uri="{FF2B5EF4-FFF2-40B4-BE49-F238E27FC236}">
                <a16:creationId xmlns:a16="http://schemas.microsoft.com/office/drawing/2014/main" id="{BF786D7B-2A69-2E4B-A728-436315C1012F}"/>
              </a:ext>
            </a:extLst>
          </p:cNvPr>
          <p:cNvPicPr>
            <a:picLocks noChangeAspect="1"/>
          </p:cNvPicPr>
          <p:nvPr/>
        </p:nvPicPr>
        <p:blipFill>
          <a:blip r:embed="rId2"/>
          <a:stretch>
            <a:fillRect/>
          </a:stretch>
        </p:blipFill>
        <p:spPr>
          <a:xfrm>
            <a:off x="6206675" y="1129093"/>
            <a:ext cx="5744383" cy="3907517"/>
          </a:xfrm>
          <a:prstGeom prst="rect">
            <a:avLst/>
          </a:prstGeom>
        </p:spPr>
      </p:pic>
    </p:spTree>
    <p:extLst>
      <p:ext uri="{BB962C8B-B14F-4D97-AF65-F5344CB8AC3E}">
        <p14:creationId xmlns:p14="http://schemas.microsoft.com/office/powerpoint/2010/main" val="2995540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60</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9/10</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Footer Placeholder 2">
            <a:extLst>
              <a:ext uri="{FF2B5EF4-FFF2-40B4-BE49-F238E27FC236}">
                <a16:creationId xmlns:a16="http://schemas.microsoft.com/office/drawing/2014/main" id="{B21074A8-6870-134E-9EFE-302091D641B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6260" name="Slide Number Placeholder 3">
            <a:extLst>
              <a:ext uri="{FF2B5EF4-FFF2-40B4-BE49-F238E27FC236}">
                <a16:creationId xmlns:a16="http://schemas.microsoft.com/office/drawing/2014/main" id="{B95BC276-33B4-8C43-86B7-174A8EFC3457}"/>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28074F-39C1-624E-BD7A-6621EF38CA4C}" type="slidenum">
              <a:rPr lang="en-US" altLang="en-US" smtClean="0">
                <a:solidFill>
                  <a:schemeClr val="bg1"/>
                </a:solidFill>
                <a:latin typeface="Arial" panose="020B0604020202020204" pitchFamily="34" charset="0"/>
              </a:rPr>
              <a:pPr fontAlgn="base">
                <a:spcBef>
                  <a:spcPct val="0"/>
                </a:spcBef>
                <a:spcAft>
                  <a:spcPct val="0"/>
                </a:spcAft>
              </a:pPr>
              <a:t>61</a:t>
            </a:fld>
            <a:endParaRPr lang="en-US" altLang="en-US" dirty="0">
              <a:solidFill>
                <a:schemeClr val="bg1"/>
              </a:solidFill>
              <a:latin typeface="Arial" panose="020B0604020202020204" pitchFamily="34" charset="0"/>
            </a:endParaRPr>
          </a:p>
        </p:txBody>
      </p:sp>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p:txBody>
          <a:bodyPr/>
          <a:lstStyle/>
          <a:p>
            <a:pPr eaLnBrk="1" hangingPunct="1"/>
            <a:r>
              <a:rPr lang="en-US" altLang="en-US" dirty="0"/>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p:txBody>
          <a:bodyPr/>
          <a:lstStyle/>
          <a:p>
            <a:pPr eaLnBrk="1" hangingPunct="1"/>
            <a:r>
              <a:rPr lang="en-US" altLang="en-US" dirty="0"/>
              <a:t>10/10</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7">
            <a:extLst>
              <a:ext uri="{FF2B5EF4-FFF2-40B4-BE49-F238E27FC236}">
                <a16:creationId xmlns:a16="http://schemas.microsoft.com/office/drawing/2014/main" id="{0CB04118-1A72-4648-BA73-E3E46398C40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8">
            <a:extLst>
              <a:ext uri="{FF2B5EF4-FFF2-40B4-BE49-F238E27FC236}">
                <a16:creationId xmlns:a16="http://schemas.microsoft.com/office/drawing/2014/main" id="{F26583B8-1362-8E4E-9870-332CB386891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spTree>
    <p:extLst>
      <p:ext uri="{BB962C8B-B14F-4D97-AF65-F5344CB8AC3E}">
        <p14:creationId xmlns:p14="http://schemas.microsoft.com/office/powerpoint/2010/main" val="945900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62</a:t>
            </a:fld>
            <a:endParaRPr lang="en-US" altLang="en-US" dirty="0">
              <a:solidFill>
                <a:schemeClr val="bg1"/>
              </a:solidFill>
              <a:latin typeface="Arial" panose="020B0604020202020204" pitchFamily="34" charset="0"/>
            </a:endParaRPr>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dirty="0"/>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COMING SOON</a:t>
            </a:r>
          </a:p>
        </p:txBody>
      </p:sp>
      <p:sp>
        <p:nvSpPr>
          <p:cNvPr id="5" name="Rectangle 4">
            <a:extLst>
              <a:ext uri="{FF2B5EF4-FFF2-40B4-BE49-F238E27FC236}">
                <a16:creationId xmlns:a16="http://schemas.microsoft.com/office/drawing/2014/main" id="{6BC8C3EB-E179-FA4E-AC42-D67DBDC6112D}"/>
              </a:ext>
            </a:extLst>
          </p:cNvPr>
          <p:cNvSpPr/>
          <p:nvPr/>
        </p:nvSpPr>
        <p:spPr>
          <a:xfrm>
            <a:off x="7240732" y="3314845"/>
            <a:ext cx="771236" cy="771236"/>
          </a:xfrm>
          <a:prstGeom prst="rect">
            <a:avLst/>
          </a:prstGeom>
          <a:solidFill>
            <a:srgbClr val="161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30D3A2-650F-1A4D-A53D-F56D032202AD}"/>
              </a:ext>
            </a:extLst>
          </p:cNvPr>
          <p:cNvSpPr>
            <a:spLocks noGrp="1"/>
          </p:cNvSpPr>
          <p:nvPr>
            <p:ph type="ftr" sz="quarter" idx="3"/>
          </p:nvPr>
        </p:nvSpPr>
        <p:spPr/>
        <p:txBody>
          <a:bodyPr/>
          <a:lstStyle/>
          <a:p>
            <a:r>
              <a:rPr lang="en-US"/>
              <a:t>© 2020, Amazon Web Services, Inc. or its affiliates. All rights reserved.</a:t>
            </a:r>
            <a:endParaRPr lang="en-US" dirty="0"/>
          </a:p>
        </p:txBody>
      </p:sp>
      <p:sp>
        <p:nvSpPr>
          <p:cNvPr id="3" name="Slide Number Placeholder 2">
            <a:extLst>
              <a:ext uri="{FF2B5EF4-FFF2-40B4-BE49-F238E27FC236}">
                <a16:creationId xmlns:a16="http://schemas.microsoft.com/office/drawing/2014/main" id="{E199FA6A-CBAF-3A49-92D6-0A95195B8D18}"/>
              </a:ext>
            </a:extLst>
          </p:cNvPr>
          <p:cNvSpPr>
            <a:spLocks noGrp="1"/>
          </p:cNvSpPr>
          <p:nvPr>
            <p:ph type="sldNum" sz="quarter" idx="4"/>
          </p:nvPr>
        </p:nvSpPr>
        <p:spPr/>
        <p:txBody>
          <a:bodyPr/>
          <a:lstStyle/>
          <a:p>
            <a:fld id="{B1C588C1-1042-BC47-B84D-2032ED7FAC95}" type="slidenum">
              <a:rPr lang="en-US" smtClean="0"/>
              <a:pPr/>
              <a:t>63</a:t>
            </a:fld>
            <a:endParaRPr lang="en-US" dirty="0"/>
          </a:p>
        </p:txBody>
      </p:sp>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dirty="0"/>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425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2">
            <a:extLst>
              <a:ext uri="{FF2B5EF4-FFF2-40B4-BE49-F238E27FC236}">
                <a16:creationId xmlns:a16="http://schemas.microsoft.com/office/drawing/2014/main" id="{11C19566-1913-0C48-8262-3438B26EC00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7284" name="Slide Number Placeholder 3">
            <a:extLst>
              <a:ext uri="{FF2B5EF4-FFF2-40B4-BE49-F238E27FC236}">
                <a16:creationId xmlns:a16="http://schemas.microsoft.com/office/drawing/2014/main" id="{F6A4BB08-6C0F-984A-AF55-3A756252393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C668B58-9790-AF49-928B-247B636700EC}" type="slidenum">
              <a:rPr lang="en-US" altLang="en-US" smtClean="0">
                <a:solidFill>
                  <a:schemeClr val="bg1"/>
                </a:solidFill>
                <a:latin typeface="Arial" panose="020B0604020202020204" pitchFamily="34" charset="0"/>
              </a:rPr>
              <a:pPr fontAlgn="base">
                <a:spcBef>
                  <a:spcPct val="0"/>
                </a:spcBef>
                <a:spcAft>
                  <a:spcPct val="0"/>
                </a:spcAft>
              </a:pPr>
              <a:t>64</a:t>
            </a:fld>
            <a:endParaRPr lang="en-US" altLang="en-US" dirty="0">
              <a:solidFill>
                <a:schemeClr val="bg1"/>
              </a:solidFill>
              <a:latin typeface="Arial" panose="020B0604020202020204" pitchFamily="34" charset="0"/>
            </a:endParaRPr>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pPr eaLnBrk="1" hangingPunct="1"/>
            <a:r>
              <a:rPr lang="en-US" altLang="en-US" dirty="0"/>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4516982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65</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1/2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0213" y="3198940"/>
            <a:ext cx="118586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00988" y="3198940"/>
            <a:ext cx="1227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56400" y="4024052"/>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7900988" y="4024052"/>
            <a:ext cx="12207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98940"/>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99338"/>
            <a:ext cx="117475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6756400"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98327" name="Graphic 6">
            <a:extLst>
              <a:ext uri="{FF2B5EF4-FFF2-40B4-BE49-F238E27FC236}">
                <a16:creationId xmlns:a16="http://schemas.microsoft.com/office/drawing/2014/main" id="{3E74B7FD-4146-8A41-B5E7-1F52FB5375F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7025" y="35620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8" name="Graphic 8">
            <a:extLst>
              <a:ext uri="{FF2B5EF4-FFF2-40B4-BE49-F238E27FC236}">
                <a16:creationId xmlns:a16="http://schemas.microsoft.com/office/drawing/2014/main" id="{CAC3BB94-5FBC-6740-BC60-9779FDB39D6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7025" y="274174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29" name="Graphic 32">
            <a:extLst>
              <a:ext uri="{FF2B5EF4-FFF2-40B4-BE49-F238E27FC236}">
                <a16:creationId xmlns:a16="http://schemas.microsoft.com/office/drawing/2014/main" id="{C327E70E-44D3-764E-8F2B-2AF2A8D5CCC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56450"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0" name="Graphic 34">
            <a:extLst>
              <a:ext uri="{FF2B5EF4-FFF2-40B4-BE49-F238E27FC236}">
                <a16:creationId xmlns:a16="http://schemas.microsoft.com/office/drawing/2014/main" id="{CA559230-F655-D144-B2E4-27DC3A56F55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8175" y="273856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1" name="Graphic 36">
            <a:extLst>
              <a:ext uri="{FF2B5EF4-FFF2-40B4-BE49-F238E27FC236}">
                <a16:creationId xmlns:a16="http://schemas.microsoft.com/office/drawing/2014/main" id="{52445377-DF39-F54A-A766-5C8F1337C2C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38988" y="35859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2" name="Graphic 38">
            <a:extLst>
              <a:ext uri="{FF2B5EF4-FFF2-40B4-BE49-F238E27FC236}">
                <a16:creationId xmlns:a16="http://schemas.microsoft.com/office/drawing/2014/main" id="{0DC089F3-9079-1B40-8113-314D91818593}"/>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253413" y="355891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33" name="Graphic 40">
            <a:extLst>
              <a:ext uri="{FF2B5EF4-FFF2-40B4-BE49-F238E27FC236}">
                <a16:creationId xmlns:a16="http://schemas.microsoft.com/office/drawing/2014/main" id="{31FAEA2E-6624-304B-87B4-B85167CF096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148513" y="43950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2">
            <a:extLst>
              <a:ext uri="{FF2B5EF4-FFF2-40B4-BE49-F238E27FC236}">
                <a16:creationId xmlns:a16="http://schemas.microsoft.com/office/drawing/2014/main" id="{3248B462-1DCF-0B40-B950-2C80E843EC9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253413" y="4395010"/>
            <a:ext cx="457200" cy="457200"/>
          </a:xfrm>
          <a:prstGeom prst="rect">
            <a:avLst/>
          </a:prstGeom>
        </p:spPr>
      </p:pic>
      <p:sp>
        <p:nvSpPr>
          <p:cNvPr id="33" name="TextBox 31">
            <a:extLst>
              <a:ext uri="{FF2B5EF4-FFF2-40B4-BE49-F238E27FC236}">
                <a16:creationId xmlns:a16="http://schemas.microsoft.com/office/drawing/2014/main" id="{B715B64A-1DB5-C44D-B43A-7FCCC70018E8}"/>
              </a:ext>
            </a:extLst>
          </p:cNvPr>
          <p:cNvSpPr txBox="1">
            <a:spLocks noChangeArrowheads="1"/>
          </p:cNvSpPr>
          <p:nvPr/>
        </p:nvSpPr>
        <p:spPr bwMode="auto">
          <a:xfrm>
            <a:off x="7880865" y="4871260"/>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ECS Anywhere</a:t>
            </a:r>
          </a:p>
        </p:txBody>
      </p:sp>
      <p:pic>
        <p:nvPicPr>
          <p:cNvPr id="7" name="Graphic 6">
            <a:extLst>
              <a:ext uri="{FF2B5EF4-FFF2-40B4-BE49-F238E27FC236}">
                <a16:creationId xmlns:a16="http://schemas.microsoft.com/office/drawing/2014/main" id="{27016EAD-B109-DF44-8C27-C295801DA29F}"/>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7156450" y="5217912"/>
            <a:ext cx="457200" cy="457200"/>
          </a:xfrm>
          <a:prstGeom prst="rect">
            <a:avLst/>
          </a:prstGeom>
        </p:spPr>
      </p:pic>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9053" y="5700105"/>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Footer Placeholder 2">
            <a:extLst>
              <a:ext uri="{FF2B5EF4-FFF2-40B4-BE49-F238E27FC236}">
                <a16:creationId xmlns:a16="http://schemas.microsoft.com/office/drawing/2014/main" id="{CC83664E-F135-5D49-9F75-3E603EA9BF8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8309" name="Slide Number Placeholder 3">
            <a:extLst>
              <a:ext uri="{FF2B5EF4-FFF2-40B4-BE49-F238E27FC236}">
                <a16:creationId xmlns:a16="http://schemas.microsoft.com/office/drawing/2014/main" id="{B2EAD4F1-09BB-BE4C-9DBF-17B5D30E33F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E6B048C-DE46-404E-B108-12E840A907BA}" type="slidenum">
              <a:rPr lang="en-US" altLang="en-US" smtClean="0">
                <a:solidFill>
                  <a:schemeClr val="bg1"/>
                </a:solidFill>
                <a:latin typeface="Arial" panose="020B0604020202020204" pitchFamily="34" charset="0"/>
              </a:rPr>
              <a:pPr fontAlgn="base">
                <a:spcBef>
                  <a:spcPct val="0"/>
                </a:spcBef>
                <a:spcAft>
                  <a:spcPct val="0"/>
                </a:spcAft>
              </a:pPr>
              <a:t>66</a:t>
            </a:fld>
            <a:endParaRPr lang="en-US" altLang="en-US" dirty="0">
              <a:solidFill>
                <a:schemeClr val="bg1"/>
              </a:solidFill>
              <a:latin typeface="Arial" panose="020B0604020202020204" pitchFamily="34" charset="0"/>
            </a:endParaRPr>
          </a:p>
        </p:txBody>
      </p:sp>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p:txBody>
          <a:bodyPr/>
          <a:lstStyle/>
          <a:p>
            <a:pPr eaLnBrk="1" hangingPunct="1"/>
            <a:r>
              <a:rPr lang="en-US" altLang="en-US" dirty="0"/>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p:txBody>
          <a:bodyPr/>
          <a:lstStyle/>
          <a:p>
            <a:pPr eaLnBrk="1" hangingPunct="1"/>
            <a:r>
              <a:rPr lang="en-US" altLang="en-US" dirty="0"/>
              <a:t>2/2</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9038" y="1182687"/>
            <a:ext cx="762000" cy="762000"/>
          </a:xfrm>
          <a:prstGeom prst="rect">
            <a:avLst/>
          </a:prstGeom>
        </p:spPr>
      </p:pic>
      <p:pic>
        <p:nvPicPr>
          <p:cNvPr id="42" name="Graphic 41">
            <a:extLst>
              <a:ext uri="{FF2B5EF4-FFF2-40B4-BE49-F238E27FC236}">
                <a16:creationId xmlns:a16="http://schemas.microsoft.com/office/drawing/2014/main" id="{6B776CEA-016F-EE48-909E-8DABA37081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8688" y="1185862"/>
            <a:ext cx="762000" cy="762000"/>
          </a:xfrm>
          <a:prstGeom prst="rect">
            <a:avLst/>
          </a:prstGeom>
        </p:spPr>
      </p:pic>
    </p:spTree>
    <p:extLst>
      <p:ext uri="{BB962C8B-B14F-4D97-AF65-F5344CB8AC3E}">
        <p14:creationId xmlns:p14="http://schemas.microsoft.com/office/powerpoint/2010/main" val="3506557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2">
            <a:extLst>
              <a:ext uri="{FF2B5EF4-FFF2-40B4-BE49-F238E27FC236}">
                <a16:creationId xmlns:a16="http://schemas.microsoft.com/office/drawing/2014/main" id="{1BD40907-7B6D-C34E-B950-ECBD446936A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99332" name="Slide Number Placeholder 3">
            <a:extLst>
              <a:ext uri="{FF2B5EF4-FFF2-40B4-BE49-F238E27FC236}">
                <a16:creationId xmlns:a16="http://schemas.microsoft.com/office/drawing/2014/main" id="{4D50DB04-BCDB-DC40-965B-6943067071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B8D3DEC-9493-0745-9618-4006C404F89D}" type="slidenum">
              <a:rPr lang="en-US" altLang="en-US" smtClean="0">
                <a:solidFill>
                  <a:schemeClr val="bg1"/>
                </a:solidFill>
                <a:latin typeface="Arial" panose="020B0604020202020204" pitchFamily="34" charset="0"/>
              </a:rPr>
              <a:pPr fontAlgn="base">
                <a:spcBef>
                  <a:spcPct val="0"/>
                </a:spcBef>
                <a:spcAft>
                  <a:spcPct val="0"/>
                </a:spcAft>
              </a:pPr>
              <a:t>67</a:t>
            </a:fld>
            <a:endParaRPr lang="en-US" altLang="en-US" dirty="0">
              <a:solidFill>
                <a:schemeClr val="bg1"/>
              </a:solidFill>
              <a:latin typeface="Arial" panose="020B0604020202020204" pitchFamily="34" charset="0"/>
            </a:endParaRPr>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p:txBody>
          <a:bodyPr/>
          <a:lstStyle/>
          <a:p>
            <a:pPr eaLnBrk="1" hangingPunct="1"/>
            <a:r>
              <a:rPr lang="en-US" altLang="en-US" dirty="0"/>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68</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8" name="Footer Placeholder 2">
            <a:extLst>
              <a:ext uri="{FF2B5EF4-FFF2-40B4-BE49-F238E27FC236}">
                <a16:creationId xmlns:a16="http://schemas.microsoft.com/office/drawing/2014/main" id="{E3100E5A-57B3-224D-A9F2-1B24FE41FDA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0359" name="Slide Number Placeholder 3">
            <a:extLst>
              <a:ext uri="{FF2B5EF4-FFF2-40B4-BE49-F238E27FC236}">
                <a16:creationId xmlns:a16="http://schemas.microsoft.com/office/drawing/2014/main" id="{1A378719-1749-A148-AE18-512152B581D6}"/>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C73FF6-28F1-4046-886C-2707466F16FA}" type="slidenum">
              <a:rPr lang="en-US" altLang="en-US" smtClean="0">
                <a:solidFill>
                  <a:schemeClr val="bg1"/>
                </a:solidFill>
                <a:latin typeface="Arial" panose="020B0604020202020204" pitchFamily="34" charset="0"/>
              </a:rPr>
              <a:pPr fontAlgn="base">
                <a:spcBef>
                  <a:spcPct val="0"/>
                </a:spcBef>
                <a:spcAft>
                  <a:spcPct val="0"/>
                </a:spcAft>
              </a:pPr>
              <a:t>69</a:t>
            </a:fld>
            <a:endParaRPr lang="en-US" altLang="en-US" dirty="0">
              <a:solidFill>
                <a:schemeClr val="bg1"/>
              </a:solidFill>
              <a:latin typeface="Arial" panose="020B0604020202020204" pitchFamily="34" charset="0"/>
            </a:endParaRPr>
          </a:p>
        </p:txBody>
      </p:sp>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p:txBody>
          <a:bodyPr/>
          <a:lstStyle/>
          <a:p>
            <a:pPr eaLnBrk="1" hangingPunct="1"/>
            <a:r>
              <a:rPr lang="en-US" altLang="en-US" dirty="0"/>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p:txBody>
          <a:bodyPr/>
          <a:lstStyle/>
          <a:p>
            <a:pPr eaLnBrk="1" hangingPunct="1"/>
            <a:r>
              <a:rPr lang="en-US" altLang="en-US" dirty="0"/>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5100" y="1182688"/>
            <a:ext cx="762000" cy="762000"/>
          </a:xfrm>
          <a:prstGeom prst="rect">
            <a:avLst/>
          </a:prstGeom>
        </p:spPr>
      </p:pic>
    </p:spTree>
    <p:extLst>
      <p:ext uri="{BB962C8B-B14F-4D97-AF65-F5344CB8AC3E}">
        <p14:creationId xmlns:p14="http://schemas.microsoft.com/office/powerpoint/2010/main" val="272766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Footer Placeholder 1">
            <a:extLst>
              <a:ext uri="{FF2B5EF4-FFF2-40B4-BE49-F238E27FC236}">
                <a16:creationId xmlns:a16="http://schemas.microsoft.com/office/drawing/2014/main" id="{79681336-CFFB-6945-AE7D-9D21629DA7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4038" name="Slide Number Placeholder 2">
            <a:extLst>
              <a:ext uri="{FF2B5EF4-FFF2-40B4-BE49-F238E27FC236}">
                <a16:creationId xmlns:a16="http://schemas.microsoft.com/office/drawing/2014/main" id="{D6767DDB-F26B-3B4B-92FB-2A18AB6CEF9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8F44A40-FDC6-3D46-833F-C224AEA49AAA}" type="slidenum">
              <a:rPr lang="en-US" altLang="en-US" smtClean="0">
                <a:solidFill>
                  <a:schemeClr val="bg1"/>
                </a:solidFill>
                <a:latin typeface="Arial" panose="020B0604020202020204" pitchFamily="34" charset="0"/>
              </a:rPr>
              <a:pPr fontAlgn="base">
                <a:spcBef>
                  <a:spcPct val="0"/>
                </a:spcBef>
                <a:spcAft>
                  <a:spcPct val="0"/>
                </a:spcAft>
              </a:pPr>
              <a:t>7</a:t>
            </a:fld>
            <a:endParaRPr lang="en-US" altLang="en-US" dirty="0">
              <a:solidFill>
                <a:schemeClr val="bg1"/>
              </a:solidFill>
              <a:latin typeface="Arial" panose="020B0604020202020204" pitchFamily="34" charset="0"/>
            </a:endParaRPr>
          </a:p>
        </p:txBody>
      </p:sp>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pPr eaLnBrk="1" hangingPunct="1"/>
            <a:r>
              <a:rPr lang="en-US" altLang="en-US" dirty="0"/>
              <a:t>Before you begin:</a:t>
            </a:r>
          </a:p>
        </p:txBody>
      </p:sp>
      <p:sp>
        <p:nvSpPr>
          <p:cNvPr id="8" name="Content Placeholder 5">
            <a:extLst>
              <a:ext uri="{FF2B5EF4-FFF2-40B4-BE49-F238E27FC236}">
                <a16:creationId xmlns:a16="http://schemas.microsoft.com/office/drawing/2014/main" id="{8484C5FF-7871-8B4A-9490-14E12931D764}"/>
              </a:ext>
            </a:extLst>
          </p:cNvPr>
          <p:cNvSpPr txBox="1">
            <a:spLocks/>
          </p:cNvSpPr>
          <p:nvPr/>
        </p:nvSpPr>
        <p:spPr>
          <a:xfrm>
            <a:off x="240943"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1</a:t>
            </a:r>
          </a:p>
          <a:p>
            <a:pPr algn="ctr">
              <a:lnSpc>
                <a:spcPct val="100000"/>
              </a:lnSpc>
            </a:pPr>
            <a:r>
              <a:rPr lang="en-US" sz="2000" b="1" dirty="0"/>
              <a:t>Check for the latest </a:t>
            </a:r>
            <a:br>
              <a:rPr lang="en-US" sz="2000" b="1" dirty="0"/>
            </a:br>
            <a:r>
              <a:rPr lang="en-US" sz="2000" b="1" dirty="0"/>
              <a:t>deck update</a:t>
            </a:r>
          </a:p>
          <a:p>
            <a:pPr algn="ctr">
              <a:lnSpc>
                <a:spcPct val="100000"/>
              </a:lnSpc>
            </a:pPr>
            <a:r>
              <a:rPr lang="en-US" sz="1800" dirty="0"/>
              <a:t>Download the latest </a:t>
            </a:r>
            <a:br>
              <a:rPr lang="en-US" sz="1800" dirty="0"/>
            </a:br>
            <a:r>
              <a:rPr lang="en-US" sz="1800" dirty="0"/>
              <a:t>deck from the </a:t>
            </a:r>
          </a:p>
          <a:p>
            <a:pPr algn="ctr">
              <a:lnSpc>
                <a:spcPct val="100000"/>
              </a:lnSpc>
            </a:pPr>
            <a:r>
              <a:rPr lang="en-US" sz="1800" dirty="0">
                <a:solidFill>
                  <a:srgbClr val="00A1C9"/>
                </a:solidFill>
                <a:hlinkClick r:id="rId2">
                  <a:extLst>
                    <a:ext uri="{A12FA001-AC4F-418D-AE19-62706E023703}">
                      <ahyp:hlinkClr xmlns:ahyp="http://schemas.microsoft.com/office/drawing/2018/hyperlinkcolor" val="tx"/>
                    </a:ext>
                  </a:extLst>
                </a:hlinkClick>
              </a:rPr>
              <a:t>AWS Architecture Center</a:t>
            </a:r>
            <a:r>
              <a:rPr lang="en-US" sz="1800" dirty="0"/>
              <a:t>.</a:t>
            </a:r>
          </a:p>
          <a:p>
            <a:pPr>
              <a:lnSpc>
                <a:spcPct val="100000"/>
              </a:lnSpc>
            </a:pPr>
            <a:endParaRPr lang="en-US" dirty="0"/>
          </a:p>
        </p:txBody>
      </p:sp>
      <p:sp>
        <p:nvSpPr>
          <p:cNvPr id="9" name="Content Placeholder 6">
            <a:extLst>
              <a:ext uri="{FF2B5EF4-FFF2-40B4-BE49-F238E27FC236}">
                <a16:creationId xmlns:a16="http://schemas.microsoft.com/office/drawing/2014/main" id="{EBA4FC89-6EDD-DB44-9A37-4B533878458C}"/>
              </a:ext>
            </a:extLst>
          </p:cNvPr>
          <p:cNvSpPr txBox="1">
            <a:spLocks/>
          </p:cNvSpPr>
          <p:nvPr/>
        </p:nvSpPr>
        <p:spPr>
          <a:xfrm>
            <a:off x="4294802" y="1175657"/>
            <a:ext cx="3602396" cy="47270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2</a:t>
            </a:r>
          </a:p>
          <a:p>
            <a:pPr algn="ctr">
              <a:lnSpc>
                <a:spcPct val="100000"/>
              </a:lnSpc>
            </a:pPr>
            <a:r>
              <a:rPr lang="en-US" sz="2000" b="1" dirty="0"/>
              <a:t>Read the guidelines</a:t>
            </a:r>
          </a:p>
          <a:p>
            <a:pPr algn="ctr">
              <a:lnSpc>
                <a:spcPct val="100000"/>
              </a:lnSpc>
            </a:pPr>
            <a:r>
              <a:rPr lang="en-US" sz="1800" dirty="0"/>
              <a:t>For specific element guidance and best practices, see the </a:t>
            </a:r>
            <a:r>
              <a:rPr lang="en-US" sz="1800" dirty="0">
                <a:solidFill>
                  <a:srgbClr val="00A1C9"/>
                </a:solidFill>
                <a:hlinkClick r:id="rId3" action="ppaction://hlinksldjump">
                  <a:extLst>
                    <a:ext uri="{A12FA001-AC4F-418D-AE19-62706E023703}">
                      <ahyp:hlinkClr xmlns:ahyp="http://schemas.microsoft.com/office/drawing/2018/hyperlinkcolor" val="tx"/>
                    </a:ext>
                  </a:extLst>
                </a:hlinkClick>
              </a:rPr>
              <a:t>guidelines</a:t>
            </a:r>
            <a:r>
              <a:rPr lang="en-US" sz="1800" dirty="0"/>
              <a:t>.</a:t>
            </a:r>
          </a:p>
          <a:p>
            <a:pPr algn="ctr">
              <a:lnSpc>
                <a:spcPct val="100000"/>
              </a:lnSpc>
            </a:pPr>
            <a:endParaRPr lang="en-US" dirty="0"/>
          </a:p>
        </p:txBody>
      </p:sp>
      <p:sp>
        <p:nvSpPr>
          <p:cNvPr id="10" name="Content Placeholder 7">
            <a:extLst>
              <a:ext uri="{FF2B5EF4-FFF2-40B4-BE49-F238E27FC236}">
                <a16:creationId xmlns:a16="http://schemas.microsoft.com/office/drawing/2014/main" id="{956F37EA-4F13-5D4A-B5BA-35BF3DAF43FC}"/>
              </a:ext>
            </a:extLst>
          </p:cNvPr>
          <p:cNvSpPr txBox="1">
            <a:spLocks/>
          </p:cNvSpPr>
          <p:nvPr/>
        </p:nvSpPr>
        <p:spPr>
          <a:xfrm>
            <a:off x="8326793" y="1175657"/>
            <a:ext cx="3602396" cy="472701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br>
              <a:rPr lang="en-US" sz="4000" b="1" dirty="0">
                <a:solidFill>
                  <a:srgbClr val="FF9900"/>
                </a:solidFill>
              </a:rPr>
            </a:br>
            <a:r>
              <a:rPr lang="en-US" sz="4000" b="1" dirty="0">
                <a:solidFill>
                  <a:srgbClr val="FF9900"/>
                </a:solidFill>
              </a:rPr>
              <a:t>3</a:t>
            </a:r>
          </a:p>
          <a:p>
            <a:pPr algn="ctr">
              <a:lnSpc>
                <a:spcPct val="100000"/>
              </a:lnSpc>
            </a:pPr>
            <a:r>
              <a:rPr lang="en-US" sz="2000" b="1" dirty="0"/>
              <a:t>When in doubt, </a:t>
            </a:r>
            <a:br>
              <a:rPr lang="en-US" sz="2000" b="1" dirty="0"/>
            </a:br>
            <a:r>
              <a:rPr lang="en-US" sz="2000" b="1" dirty="0"/>
              <a:t>see the examples</a:t>
            </a:r>
          </a:p>
          <a:p>
            <a:pPr algn="ctr">
              <a:lnSpc>
                <a:spcPct val="100000"/>
              </a:lnSpc>
            </a:pPr>
            <a:r>
              <a:rPr lang="en-US" sz="1800" dirty="0"/>
              <a:t>For completed diagrams, jump </a:t>
            </a:r>
            <a:br>
              <a:rPr lang="en-US" sz="1800" dirty="0"/>
            </a:br>
            <a:r>
              <a:rPr lang="en-US" sz="1800" dirty="0"/>
              <a:t>to the </a:t>
            </a:r>
            <a:r>
              <a:rPr lang="en-US" sz="1800" dirty="0">
                <a:solidFill>
                  <a:srgbClr val="00A1C9"/>
                </a:solidFill>
                <a:hlinkClick r:id="rId4" action="ppaction://hlinksldjump">
                  <a:extLst>
                    <a:ext uri="{A12FA001-AC4F-418D-AE19-62706E023703}">
                      <ahyp:hlinkClr xmlns:ahyp="http://schemas.microsoft.com/office/drawing/2018/hyperlinkcolor" val="tx"/>
                    </a:ext>
                  </a:extLst>
                </a:hlinkClick>
              </a:rPr>
              <a:t>example pages</a:t>
            </a:r>
            <a:r>
              <a:rPr lang="en-US" sz="1800" dirty="0"/>
              <a:t>. If you’re having trouble with a particular layout or </a:t>
            </a:r>
            <a:r>
              <a:rPr lang="en-US" sz="1800" dirty="0" err="1"/>
              <a:t>object, use</a:t>
            </a:r>
            <a:r>
              <a:rPr lang="en-US" sz="1800" dirty="0"/>
              <a:t> these as </a:t>
            </a:r>
            <a:br>
              <a:rPr lang="en-US" sz="1800" dirty="0"/>
            </a:br>
            <a:r>
              <a:rPr lang="en-US" sz="1800" dirty="0"/>
              <a:t>a blueprint.</a:t>
            </a:r>
          </a:p>
        </p:txBody>
      </p:sp>
    </p:spTree>
    <p:extLst>
      <p:ext uri="{BB962C8B-B14F-4D97-AF65-F5344CB8AC3E}">
        <p14:creationId xmlns:p14="http://schemas.microsoft.com/office/powerpoint/2010/main" val="26427509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2">
            <a:extLst>
              <a:ext uri="{FF2B5EF4-FFF2-40B4-BE49-F238E27FC236}">
                <a16:creationId xmlns:a16="http://schemas.microsoft.com/office/drawing/2014/main" id="{4B9C0B0F-4A02-AA40-B1FB-20A9E14271B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3428" name="Slide Number Placeholder 3">
            <a:extLst>
              <a:ext uri="{FF2B5EF4-FFF2-40B4-BE49-F238E27FC236}">
                <a16:creationId xmlns:a16="http://schemas.microsoft.com/office/drawing/2014/main" id="{FC5E8241-7CF9-2B4C-9E9D-FE9DE87A4A6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72B8AB6-5939-9949-9480-DE4C7C66B23E}" type="slidenum">
              <a:rPr lang="en-US" altLang="en-US" smtClean="0">
                <a:solidFill>
                  <a:schemeClr val="bg1"/>
                </a:solidFill>
                <a:latin typeface="Arial" panose="020B0604020202020204" pitchFamily="34" charset="0"/>
              </a:rPr>
              <a:pPr fontAlgn="base">
                <a:spcBef>
                  <a:spcPct val="0"/>
                </a:spcBef>
                <a:spcAft>
                  <a:spcPct val="0"/>
                </a:spcAft>
              </a:pPr>
              <a:t>70</a:t>
            </a:fld>
            <a:endParaRPr lang="en-US" altLang="en-US" dirty="0">
              <a:solidFill>
                <a:schemeClr val="bg1"/>
              </a:solidFill>
              <a:latin typeface="Arial" panose="020B0604020202020204" pitchFamily="34" charset="0"/>
            </a:endParaRPr>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pPr eaLnBrk="1" hangingPunct="1"/>
            <a:r>
              <a:rPr lang="en-US" altLang="en-US" dirty="0"/>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3" name="Footer Placeholder 2">
            <a:extLst>
              <a:ext uri="{FF2B5EF4-FFF2-40B4-BE49-F238E27FC236}">
                <a16:creationId xmlns:a16="http://schemas.microsoft.com/office/drawing/2014/main" id="{5C6027E8-55AD-A643-9947-7F375E02D90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4454" name="Slide Number Placeholder 3">
            <a:extLst>
              <a:ext uri="{FF2B5EF4-FFF2-40B4-BE49-F238E27FC236}">
                <a16:creationId xmlns:a16="http://schemas.microsoft.com/office/drawing/2014/main" id="{FAA4A384-2892-024F-A036-E7BC5EA028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64B0A5D-ED75-3F49-805B-E1DC4342205E}" type="slidenum">
              <a:rPr lang="en-US" altLang="en-US" smtClean="0">
                <a:solidFill>
                  <a:schemeClr val="bg1"/>
                </a:solidFill>
                <a:latin typeface="Arial" panose="020B0604020202020204" pitchFamily="34" charset="0"/>
              </a:rPr>
              <a:pPr fontAlgn="base">
                <a:spcBef>
                  <a:spcPct val="0"/>
                </a:spcBef>
                <a:spcAft>
                  <a:spcPct val="0"/>
                </a:spcAft>
              </a:pPr>
              <a:t>71</a:t>
            </a:fld>
            <a:endParaRPr lang="en-US" altLang="en-US" dirty="0">
              <a:solidFill>
                <a:schemeClr val="bg1"/>
              </a:solidFill>
              <a:latin typeface="Arial" panose="020B0604020202020204" pitchFamily="34" charset="0"/>
            </a:endParaRPr>
          </a:p>
        </p:txBody>
      </p:sp>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p:txBody>
          <a:bodyPr/>
          <a:lstStyle/>
          <a:p>
            <a:pPr eaLnBrk="1" hangingPunct="1"/>
            <a:r>
              <a:rPr lang="en-US" altLang="en-US" dirty="0"/>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p:txBody>
          <a:bodyPr/>
          <a:lstStyle/>
          <a:p>
            <a:pPr eaLnBrk="1" hangingPunct="1"/>
            <a:r>
              <a:rPr lang="en-US" altLang="en-US" dirty="0"/>
              <a:t>1/4</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7865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93652"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786563" y="4170363"/>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93652" y="417036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786563" y="506888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8293652" y="50688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104468" name="Graphic 6">
            <a:extLst>
              <a:ext uri="{FF2B5EF4-FFF2-40B4-BE49-F238E27FC236}">
                <a16:creationId xmlns:a16="http://schemas.microsoft.com/office/drawing/2014/main" id="{F149594A-12E6-C347-B6A0-9A8BEECB5AF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305675" y="27971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9" name="Graphic 14">
            <a:extLst>
              <a:ext uri="{FF2B5EF4-FFF2-40B4-BE49-F238E27FC236}">
                <a16:creationId xmlns:a16="http://schemas.microsoft.com/office/drawing/2014/main" id="{55BDC868-9646-FE41-9BDB-2E2A0A1A6B7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316788"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0" name="Graphic 25">
            <a:extLst>
              <a:ext uri="{FF2B5EF4-FFF2-40B4-BE49-F238E27FC236}">
                <a16:creationId xmlns:a16="http://schemas.microsoft.com/office/drawing/2014/main" id="{1CB47884-F67C-AF49-9767-2BE50F29DCC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319963" y="46037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1" name="Graphic 27">
            <a:extLst>
              <a:ext uri="{FF2B5EF4-FFF2-40B4-BE49-F238E27FC236}">
                <a16:creationId xmlns:a16="http://schemas.microsoft.com/office/drawing/2014/main" id="{552F6A96-CAEA-954F-A216-F8F3C28910B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813800"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2" name="Graphic 29">
            <a:extLst>
              <a:ext uri="{FF2B5EF4-FFF2-40B4-BE49-F238E27FC236}">
                <a16:creationId xmlns:a16="http://schemas.microsoft.com/office/drawing/2014/main" id="{9B4391C9-B69A-6E45-B01C-34171B9B021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813800"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73" name="Graphic 31">
            <a:extLst>
              <a:ext uri="{FF2B5EF4-FFF2-40B4-BE49-F238E27FC236}">
                <a16:creationId xmlns:a16="http://schemas.microsoft.com/office/drawing/2014/main" id="{056F3084-8A07-AE4B-8D4E-2939A4363F1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820150" y="4608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4">
            <a:extLst>
              <a:ext uri="{FF2B5EF4-FFF2-40B4-BE49-F238E27FC236}">
                <a16:creationId xmlns:a16="http://schemas.microsoft.com/office/drawing/2014/main" id="{A84B35F9-AEE2-6A42-A9EB-B2661C3CBAC1}"/>
              </a:ext>
            </a:extLst>
          </p:cNvPr>
          <p:cNvSpPr txBox="1">
            <a:spLocks noChangeArrowheads="1"/>
          </p:cNvSpPr>
          <p:nvPr/>
        </p:nvSpPr>
        <p:spPr bwMode="auto">
          <a:xfrm>
            <a:off x="9782969" y="4168721"/>
            <a:ext cx="16271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sp>
        <p:nvSpPr>
          <p:cNvPr id="30" name="TextBox 16">
            <a:extLst>
              <a:ext uri="{FF2B5EF4-FFF2-40B4-BE49-F238E27FC236}">
                <a16:creationId xmlns:a16="http://schemas.microsoft.com/office/drawing/2014/main" id="{6C9BD9A9-9050-F946-8622-5454DA574462}"/>
              </a:ext>
            </a:extLst>
          </p:cNvPr>
          <p:cNvSpPr txBox="1">
            <a:spLocks noChangeArrowheads="1"/>
          </p:cNvSpPr>
          <p:nvPr/>
        </p:nvSpPr>
        <p:spPr bwMode="auto">
          <a:xfrm>
            <a:off x="9849644" y="325913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31" name="Graphic 27">
            <a:extLst>
              <a:ext uri="{FF2B5EF4-FFF2-40B4-BE49-F238E27FC236}">
                <a16:creationId xmlns:a16="http://schemas.microsoft.com/office/drawing/2014/main" id="{D505C1DC-737B-0846-9D7F-0C9E4DE6090D}"/>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036796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33">
            <a:extLst>
              <a:ext uri="{FF2B5EF4-FFF2-40B4-BE49-F238E27FC236}">
                <a16:creationId xmlns:a16="http://schemas.microsoft.com/office/drawing/2014/main" id="{6D04A354-29F0-2847-A390-3D4E1F3DAAF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367963" y="37242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Graphic 25">
            <a:extLst>
              <a:ext uri="{FF2B5EF4-FFF2-40B4-BE49-F238E27FC236}">
                <a16:creationId xmlns:a16="http://schemas.microsoft.com/office/drawing/2014/main" id="{D6340704-8DBB-AF47-A3D9-DB790DA36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Footer Placeholder 2">
            <a:extLst>
              <a:ext uri="{FF2B5EF4-FFF2-40B4-BE49-F238E27FC236}">
                <a16:creationId xmlns:a16="http://schemas.microsoft.com/office/drawing/2014/main" id="{885B322F-FE17-B641-840A-01089E5421B4}"/>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6503" name="Slide Number Placeholder 3">
            <a:extLst>
              <a:ext uri="{FF2B5EF4-FFF2-40B4-BE49-F238E27FC236}">
                <a16:creationId xmlns:a16="http://schemas.microsoft.com/office/drawing/2014/main" id="{0C9051E3-191F-0447-9A09-121D2BCE7C5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819D2B8-82F4-064B-B2F5-9416D9A3120F}" type="slidenum">
              <a:rPr lang="en-US" altLang="en-US" smtClean="0">
                <a:solidFill>
                  <a:schemeClr val="bg1"/>
                </a:solidFill>
                <a:latin typeface="Arial" panose="020B0604020202020204" pitchFamily="34" charset="0"/>
              </a:rPr>
              <a:pPr fontAlgn="base">
                <a:spcBef>
                  <a:spcPct val="0"/>
                </a:spcBef>
                <a:spcAft>
                  <a:spcPct val="0"/>
                </a:spcAft>
              </a:pPr>
              <a:t>72</a:t>
            </a:fld>
            <a:endParaRPr lang="en-US" altLang="en-US" dirty="0">
              <a:solidFill>
                <a:schemeClr val="bg1"/>
              </a:solidFill>
              <a:latin typeface="Arial" panose="020B0604020202020204" pitchFamily="34" charset="0"/>
            </a:endParaRPr>
          </a:p>
        </p:txBody>
      </p:sp>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p:txBody>
          <a:bodyPr/>
          <a:lstStyle/>
          <a:p>
            <a:pPr eaLnBrk="1" hangingPunct="1"/>
            <a:r>
              <a:rPr lang="en-US" altLang="en-US" dirty="0"/>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p:txBody>
          <a:bodyPr/>
          <a:lstStyle/>
          <a:p>
            <a:pPr eaLnBrk="1" hangingPunct="1"/>
            <a:r>
              <a:rPr lang="en-US" altLang="en-US" dirty="0"/>
              <a:t>2/4</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1" name="TextBox 15">
            <a:extLst>
              <a:ext uri="{FF2B5EF4-FFF2-40B4-BE49-F238E27FC236}">
                <a16:creationId xmlns:a16="http://schemas.microsoft.com/office/drawing/2014/main" id="{68AC3108-9073-5843-A1A9-A0DA9B8F3D7D}"/>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workflow/job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Graphic 21">
            <a:extLst>
              <a:ext uri="{FF2B5EF4-FFF2-40B4-BE49-F238E27FC236}">
                <a16:creationId xmlns:a16="http://schemas.microsoft.com/office/drawing/2014/main" id="{8176A2DF-61FA-5047-8DCF-8E8230AD5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2" name="Graphic 19">
            <a:extLst>
              <a:ext uri="{FF2B5EF4-FFF2-40B4-BE49-F238E27FC236}">
                <a16:creationId xmlns:a16="http://schemas.microsoft.com/office/drawing/2014/main" id="{27ACC991-9ABD-504F-8B46-3C7D76E1D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3" name="Graphic 16">
            <a:extLst>
              <a:ext uri="{FF2B5EF4-FFF2-40B4-BE49-F238E27FC236}">
                <a16:creationId xmlns:a16="http://schemas.microsoft.com/office/drawing/2014/main" id="{C75B6251-7A99-6748-A202-DC6C20C1C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6" name="Footer Placeholder 2">
            <a:extLst>
              <a:ext uri="{FF2B5EF4-FFF2-40B4-BE49-F238E27FC236}">
                <a16:creationId xmlns:a16="http://schemas.microsoft.com/office/drawing/2014/main" id="{176C9717-B59D-EB48-88B3-67C3CBA3F40E}"/>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7527" name="Slide Number Placeholder 3">
            <a:extLst>
              <a:ext uri="{FF2B5EF4-FFF2-40B4-BE49-F238E27FC236}">
                <a16:creationId xmlns:a16="http://schemas.microsoft.com/office/drawing/2014/main" id="{B3DB9705-680A-434D-91BB-A86A0F5F7A6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AD00452-F2AD-5743-89B7-C38DAE352F8F}" type="slidenum">
              <a:rPr lang="en-US" altLang="en-US" smtClean="0">
                <a:solidFill>
                  <a:schemeClr val="bg1"/>
                </a:solidFill>
                <a:latin typeface="Arial" panose="020B0604020202020204" pitchFamily="34" charset="0"/>
              </a:rPr>
              <a:pPr fontAlgn="base">
                <a:spcBef>
                  <a:spcPct val="0"/>
                </a:spcBef>
                <a:spcAft>
                  <a:spcPct val="0"/>
                </a:spcAft>
              </a:pPr>
              <a:t>73</a:t>
            </a:fld>
            <a:endParaRPr lang="en-US" altLang="en-US" dirty="0">
              <a:solidFill>
                <a:schemeClr val="bg1"/>
              </a:solidFill>
              <a:latin typeface="Arial" panose="020B0604020202020204" pitchFamily="34" charset="0"/>
            </a:endParaRPr>
          </a:p>
        </p:txBody>
      </p:sp>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p:txBody>
          <a:bodyPr/>
          <a:lstStyle/>
          <a:p>
            <a:pPr eaLnBrk="1" hangingPunct="1"/>
            <a:r>
              <a:rPr lang="en-US" altLang="en-US" dirty="0"/>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p:txBody>
          <a:bodyPr/>
          <a:lstStyle/>
          <a:p>
            <a:pPr eaLnBrk="1" hangingPunct="1"/>
            <a:r>
              <a:rPr lang="en-US" altLang="en-US" dirty="0"/>
              <a:t>3/4</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1" name="TextBox 11">
            <a:extLst>
              <a:ext uri="{FF2B5EF4-FFF2-40B4-BE49-F238E27FC236}">
                <a16:creationId xmlns:a16="http://schemas.microsoft.com/office/drawing/2014/main" id="{305934AE-2CF8-0945-B962-872BACD1EE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VMware</a:t>
            </a:r>
          </a:p>
        </p:txBody>
      </p:sp>
      <p:sp>
        <p:nvSpPr>
          <p:cNvPr id="107532" name="TextBox 12">
            <a:extLst>
              <a:ext uri="{FF2B5EF4-FFF2-40B4-BE49-F238E27FC236}">
                <a16:creationId xmlns:a16="http://schemas.microsoft.com/office/drawing/2014/main" id="{6024B427-B50C-6944-8634-DD47698308B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7535" name="TextBox 15">
            <a:extLst>
              <a:ext uri="{FF2B5EF4-FFF2-40B4-BE49-F238E27FC236}">
                <a16:creationId xmlns:a16="http://schemas.microsoft.com/office/drawing/2014/main" id="{E2DD21F0-8C4F-5546-83FF-6ECCB71EAFA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sp>
        <p:nvSpPr>
          <p:cNvPr id="107536" name="TextBox 17">
            <a:extLst>
              <a:ext uri="{FF2B5EF4-FFF2-40B4-BE49-F238E27FC236}">
                <a16:creationId xmlns:a16="http://schemas.microsoft.com/office/drawing/2014/main" id="{D416F419-7FF9-FD42-97EF-0DDC4E5EAB21}"/>
              </a:ext>
            </a:extLst>
          </p:cNvPr>
          <p:cNvSpPr txBox="1">
            <a:spLocks noChangeArrowheads="1"/>
          </p:cNvSpPr>
          <p:nvPr/>
        </p:nvSpPr>
        <p:spPr bwMode="auto">
          <a:xfrm>
            <a:off x="9047163" y="3259138"/>
            <a:ext cx="14938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sp>
        <p:nvSpPr>
          <p:cNvPr id="107537" name="TextBox 18">
            <a:extLst>
              <a:ext uri="{FF2B5EF4-FFF2-40B4-BE49-F238E27FC236}">
                <a16:creationId xmlns:a16="http://schemas.microsoft.com/office/drawing/2014/main" id="{4C7EFA9A-FF53-F34F-B875-385059503128}"/>
              </a:ext>
            </a:extLst>
          </p:cNvPr>
          <p:cNvSpPr txBox="1">
            <a:spLocks noChangeArrowheads="1"/>
          </p:cNvSpPr>
          <p:nvPr/>
        </p:nvSpPr>
        <p:spPr bwMode="auto">
          <a:xfrm>
            <a:off x="10609265" y="3259138"/>
            <a:ext cx="13700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sp>
        <p:nvSpPr>
          <p:cNvPr id="107538" name="TextBox 20">
            <a:extLst>
              <a:ext uri="{FF2B5EF4-FFF2-40B4-BE49-F238E27FC236}">
                <a16:creationId xmlns:a16="http://schemas.microsoft.com/office/drawing/2014/main" id="{BBCF310E-0574-9440-A500-81695E484335}"/>
              </a:ext>
            </a:extLst>
          </p:cNvPr>
          <p:cNvSpPr txBox="1">
            <a:spLocks noChangeArrowheads="1"/>
          </p:cNvSpPr>
          <p:nvPr/>
        </p:nvSpPr>
        <p:spPr bwMode="auto">
          <a:xfrm>
            <a:off x="9067800" y="4303713"/>
            <a:ext cx="1473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7539" name="Graphic 7">
            <a:extLst>
              <a:ext uri="{FF2B5EF4-FFF2-40B4-BE49-F238E27FC236}">
                <a16:creationId xmlns:a16="http://schemas.microsoft.com/office/drawing/2014/main" id="{62C03206-181E-9A48-AA93-47970E879BF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566275" y="2814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0" name="Graphic 24">
            <a:extLst>
              <a:ext uri="{FF2B5EF4-FFF2-40B4-BE49-F238E27FC236}">
                <a16:creationId xmlns:a16="http://schemas.microsoft.com/office/drawing/2014/main" id="{1BB1A929-4B62-3040-9466-CB51DB3ACE7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064875" y="28019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41" name="Graphic 26">
            <a:extLst>
              <a:ext uri="{FF2B5EF4-FFF2-40B4-BE49-F238E27FC236}">
                <a16:creationId xmlns:a16="http://schemas.microsoft.com/office/drawing/2014/main" id="{ABD25C8D-B4F7-EB4E-907C-43613304706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566275"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Graphic 26">
            <a:extLst>
              <a:ext uri="{FF2B5EF4-FFF2-40B4-BE49-F238E27FC236}">
                <a16:creationId xmlns:a16="http://schemas.microsoft.com/office/drawing/2014/main" id="{540C9549-EFB1-694A-8D3E-F112C92A87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5775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0" name="Graphic 19">
            <a:extLst>
              <a:ext uri="{FF2B5EF4-FFF2-40B4-BE49-F238E27FC236}">
                <a16:creationId xmlns:a16="http://schemas.microsoft.com/office/drawing/2014/main" id="{9B31B45B-CE3A-B340-A86A-5F48FFB4693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083993" y="40528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p:txBody>
          <a:bodyPr/>
          <a:lstStyle/>
          <a:p>
            <a:pPr eaLnBrk="1" hangingPunct="1"/>
            <a:r>
              <a:rPr lang="en-US" altLang="en-US" dirty="0"/>
              <a:t>Database</a:t>
            </a:r>
          </a:p>
        </p:txBody>
      </p:sp>
      <p:sp>
        <p:nvSpPr>
          <p:cNvPr id="109572" name="Footer Placeholder 2">
            <a:extLst>
              <a:ext uri="{FF2B5EF4-FFF2-40B4-BE49-F238E27FC236}">
                <a16:creationId xmlns:a16="http://schemas.microsoft.com/office/drawing/2014/main" id="{3593B816-5429-494C-8F49-8339FCBC710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09573" name="Slide Number Placeholder 3">
            <a:extLst>
              <a:ext uri="{FF2B5EF4-FFF2-40B4-BE49-F238E27FC236}">
                <a16:creationId xmlns:a16="http://schemas.microsoft.com/office/drawing/2014/main" id="{FD0D3DD0-ACFA-7F4F-85E9-7AFAE2A095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EC36B31-7B06-054A-8EB1-BAE6E5633653}" type="slidenum">
              <a:rPr lang="en-US" altLang="en-US" smtClean="0">
                <a:solidFill>
                  <a:schemeClr val="bg1"/>
                </a:solidFill>
                <a:latin typeface="Arial" panose="020B0604020202020204" pitchFamily="34" charset="0"/>
              </a:rPr>
              <a:pPr fontAlgn="base">
                <a:spcBef>
                  <a:spcPct val="0"/>
                </a:spcBef>
                <a:spcAft>
                  <a:spcPct val="0"/>
                </a:spcAft>
              </a:pPr>
              <a:t>74</a:t>
            </a:fld>
            <a:endParaRPr lang="en-US" altLang="en-US" dirty="0">
              <a:solidFill>
                <a:schemeClr val="bg1"/>
              </a:solidFill>
              <a:latin typeface="Arial" panose="020B0604020202020204" pitchFamily="34" charset="0"/>
            </a:endParaRP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p:txBody>
          <a:bodyPr/>
          <a:lstStyle/>
          <a:p>
            <a:pPr eaLnBrk="1" hangingPunct="1"/>
            <a:r>
              <a:rPr lang="en-US" altLang="en-US" dirty="0"/>
              <a:t>4/4</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34400" y="1881188"/>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6" y="3209925"/>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44763" y="451326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30475" y="1881188"/>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68575" y="3209925"/>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109590" name="Graphic 18">
            <a:extLst>
              <a:ext uri="{FF2B5EF4-FFF2-40B4-BE49-F238E27FC236}">
                <a16:creationId xmlns:a16="http://schemas.microsoft.com/office/drawing/2014/main" id="{18EA65B6-3B42-074C-AB7C-7EE2E311A6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600258"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1" name="Graphic 23">
            <a:extLst>
              <a:ext uri="{FF2B5EF4-FFF2-40B4-BE49-F238E27FC236}">
                <a16:creationId xmlns:a16="http://schemas.microsoft.com/office/drawing/2014/main" id="{6C7F2A04-6606-F843-89BB-7B833BB637D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0991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2" name="Graphic 25">
            <a:extLst>
              <a:ext uri="{FF2B5EF4-FFF2-40B4-BE49-F238E27FC236}">
                <a16:creationId xmlns:a16="http://schemas.microsoft.com/office/drawing/2014/main" id="{5B005D6A-EE24-6A49-8701-4178CC8A3EE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0991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3" name="Graphic 31">
            <a:extLst>
              <a:ext uri="{FF2B5EF4-FFF2-40B4-BE49-F238E27FC236}">
                <a16:creationId xmlns:a16="http://schemas.microsoft.com/office/drawing/2014/main" id="{EC3C7FC0-E20C-8B45-A7EA-77B9DB80F3D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460343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4" name="Graphic 33">
            <a:extLst>
              <a:ext uri="{FF2B5EF4-FFF2-40B4-BE49-F238E27FC236}">
                <a16:creationId xmlns:a16="http://schemas.microsoft.com/office/drawing/2014/main" id="{D5BF5C99-EC90-CF4A-AD1F-48477B39656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0991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5" name="Graphic 35">
            <a:extLst>
              <a:ext uri="{FF2B5EF4-FFF2-40B4-BE49-F238E27FC236}">
                <a16:creationId xmlns:a16="http://schemas.microsoft.com/office/drawing/2014/main" id="{C4D14E08-5D5C-3043-8F98-8F630E80651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603433" y="40465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6" name="Graphic 37">
            <a:extLst>
              <a:ext uri="{FF2B5EF4-FFF2-40B4-BE49-F238E27FC236}">
                <a16:creationId xmlns:a16="http://schemas.microsoft.com/office/drawing/2014/main" id="{C18E83CB-0405-7144-863D-EA66DC0E85D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603" y="141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7" name="Graphic 39">
            <a:extLst>
              <a:ext uri="{FF2B5EF4-FFF2-40B4-BE49-F238E27FC236}">
                <a16:creationId xmlns:a16="http://schemas.microsoft.com/office/drawing/2014/main" id="{41C54C83-8579-3442-A952-F1C3F2E36CE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8094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8" name="Graphic 41">
            <a:extLst>
              <a:ext uri="{FF2B5EF4-FFF2-40B4-BE49-F238E27FC236}">
                <a16:creationId xmlns:a16="http://schemas.microsoft.com/office/drawing/2014/main" id="{418B4DDD-66F2-2E4C-8D70-6B1B409ACCB0}"/>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609695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99" name="Graphic 43">
            <a:extLst>
              <a:ext uri="{FF2B5EF4-FFF2-40B4-BE49-F238E27FC236}">
                <a16:creationId xmlns:a16="http://schemas.microsoft.com/office/drawing/2014/main" id="{BE7658C0-95D0-6F4F-9A14-A7B61C5363BD}"/>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9047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0" name="Graphic 45">
            <a:extLst>
              <a:ext uri="{FF2B5EF4-FFF2-40B4-BE49-F238E27FC236}">
                <a16:creationId xmlns:a16="http://schemas.microsoft.com/office/drawing/2014/main" id="{9834535F-88D7-0E46-96F0-3C2A006982AD}"/>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609695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1" name="Graphic 47">
            <a:extLst>
              <a:ext uri="{FF2B5EF4-FFF2-40B4-BE49-F238E27FC236}">
                <a16:creationId xmlns:a16="http://schemas.microsoft.com/office/drawing/2014/main" id="{DEE37E16-3531-3C41-99DD-AA7EB4D58022}"/>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90473" y="40449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2" name="Graphic 53">
            <a:extLst>
              <a:ext uri="{FF2B5EF4-FFF2-40B4-BE49-F238E27FC236}">
                <a16:creationId xmlns:a16="http://schemas.microsoft.com/office/drawing/2014/main" id="{444D0993-9BD0-BC41-9F11-A62DAF8D57ED}"/>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071293"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3" name="Graphic 55">
            <a:extLst>
              <a:ext uri="{FF2B5EF4-FFF2-40B4-BE49-F238E27FC236}">
                <a16:creationId xmlns:a16="http://schemas.microsoft.com/office/drawing/2014/main" id="{64F05589-439D-274C-9EDA-DF87568EF983}"/>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10561638" y="14239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04" name="Graphic 57">
            <a:extLst>
              <a:ext uri="{FF2B5EF4-FFF2-40B4-BE49-F238E27FC236}">
                <a16:creationId xmlns:a16="http://schemas.microsoft.com/office/drawing/2014/main" id="{914B65C8-543E-2746-B78C-0A139C5EE78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83993" y="2741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5" name="Footer Placeholder 2">
            <a:extLst>
              <a:ext uri="{FF2B5EF4-FFF2-40B4-BE49-F238E27FC236}">
                <a16:creationId xmlns:a16="http://schemas.microsoft.com/office/drawing/2014/main" id="{BE3AAF57-9E58-8046-A630-37CF25171095}"/>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0596" name="Slide Number Placeholder 3">
            <a:extLst>
              <a:ext uri="{FF2B5EF4-FFF2-40B4-BE49-F238E27FC236}">
                <a16:creationId xmlns:a16="http://schemas.microsoft.com/office/drawing/2014/main" id="{EB242F37-2F8C-314D-9B1D-EEF2F740F9E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BCFF286-067D-2841-80C6-BF0CF5A10BF5}" type="slidenum">
              <a:rPr lang="en-US" altLang="en-US" smtClean="0">
                <a:solidFill>
                  <a:schemeClr val="bg1"/>
                </a:solidFill>
                <a:latin typeface="Arial" panose="020B0604020202020204" pitchFamily="34" charset="0"/>
              </a:rPr>
              <a:pPr fontAlgn="base">
                <a:spcBef>
                  <a:spcPct val="0"/>
                </a:spcBef>
                <a:spcAft>
                  <a:spcPct val="0"/>
                </a:spcAft>
              </a:pPr>
              <a:t>75</a:t>
            </a:fld>
            <a:endParaRPr lang="en-US" altLang="en-US" dirty="0">
              <a:solidFill>
                <a:schemeClr val="bg1"/>
              </a:solidFill>
              <a:latin typeface="Arial" panose="020B0604020202020204" pitchFamily="34" charset="0"/>
            </a:endParaRPr>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pPr eaLnBrk="1" hangingPunct="1"/>
            <a:r>
              <a:rPr lang="en-US" altLang="en-US" dirty="0"/>
              <a:t>Developer</a:t>
            </a:r>
            <a:br>
              <a:rPr lang="en-US" altLang="en-US" dirty="0"/>
            </a:br>
            <a:r>
              <a:rPr lang="en-US" altLang="en-US" dirty="0"/>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Footer Placeholder 2">
            <a:extLst>
              <a:ext uri="{FF2B5EF4-FFF2-40B4-BE49-F238E27FC236}">
                <a16:creationId xmlns:a16="http://schemas.microsoft.com/office/drawing/2014/main" id="{E571A295-A54A-D248-AA4E-EBA8672DDA7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1623" name="Slide Number Placeholder 3">
            <a:extLst>
              <a:ext uri="{FF2B5EF4-FFF2-40B4-BE49-F238E27FC236}">
                <a16:creationId xmlns:a16="http://schemas.microsoft.com/office/drawing/2014/main" id="{104BBA8B-A27D-A34E-9254-EA3D08A1B76C}"/>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B391254-007A-1C45-9234-1C6AB5CEBD7A}" type="slidenum">
              <a:rPr lang="en-US" altLang="en-US" smtClean="0">
                <a:solidFill>
                  <a:schemeClr val="bg1"/>
                </a:solidFill>
                <a:latin typeface="Arial" panose="020B0604020202020204" pitchFamily="34" charset="0"/>
              </a:rPr>
              <a:pPr fontAlgn="base">
                <a:spcBef>
                  <a:spcPct val="0"/>
                </a:spcBef>
                <a:spcAft>
                  <a:spcPct val="0"/>
                </a:spcAft>
              </a:pPr>
              <a:t>76</a:t>
            </a:fld>
            <a:endParaRPr lang="en-US" altLang="en-US" dirty="0">
              <a:solidFill>
                <a:schemeClr val="bg1"/>
              </a:solidFill>
              <a:latin typeface="Arial" panose="020B0604020202020204" pitchFamily="34" charset="0"/>
            </a:endParaRPr>
          </a:p>
        </p:txBody>
      </p:sp>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p:txBody>
          <a:bodyPr/>
          <a:lstStyle/>
          <a:p>
            <a:pPr eaLnBrk="1" hangingPunct="1"/>
            <a:r>
              <a:rPr lang="en-US" altLang="en-US" dirty="0"/>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p:txBody>
          <a:bodyPr/>
          <a:lstStyle/>
          <a:p>
            <a:pPr eaLnBrk="1" hangingPunct="1"/>
            <a:r>
              <a:rPr lang="en-US" altLang="en-US" dirty="0"/>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Footer Placeholder 2">
            <a:extLst>
              <a:ext uri="{FF2B5EF4-FFF2-40B4-BE49-F238E27FC236}">
                <a16:creationId xmlns:a16="http://schemas.microsoft.com/office/drawing/2014/main" id="{6125613D-A507-6E45-B94D-9BEC11AF720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2647" name="Slide Number Placeholder 3">
            <a:extLst>
              <a:ext uri="{FF2B5EF4-FFF2-40B4-BE49-F238E27FC236}">
                <a16:creationId xmlns:a16="http://schemas.microsoft.com/office/drawing/2014/main" id="{56EBA02E-D994-6743-A9F7-9AE41DF7521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A1D3BFC-0BE2-414E-9580-09FF44D85A72}" type="slidenum">
              <a:rPr lang="en-US" altLang="en-US" smtClean="0">
                <a:solidFill>
                  <a:schemeClr val="bg1"/>
                </a:solidFill>
                <a:latin typeface="Arial" panose="020B0604020202020204" pitchFamily="34" charset="0"/>
              </a:rPr>
              <a:pPr fontAlgn="base">
                <a:spcBef>
                  <a:spcPct val="0"/>
                </a:spcBef>
                <a:spcAft>
                  <a:spcPct val="0"/>
                </a:spcAft>
              </a:pPr>
              <a:t>77</a:t>
            </a:fld>
            <a:endParaRPr lang="en-US" altLang="en-US" dirty="0">
              <a:solidFill>
                <a:schemeClr val="bg1"/>
              </a:solidFill>
              <a:latin typeface="Arial" panose="020B0604020202020204" pitchFamily="34" charset="0"/>
            </a:endParaRPr>
          </a:p>
        </p:txBody>
      </p:sp>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p:txBody>
          <a:bodyPr/>
          <a:lstStyle/>
          <a:p>
            <a:pPr eaLnBrk="1" hangingPunct="1"/>
            <a:r>
              <a:rPr lang="en-US" altLang="en-US" dirty="0"/>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p:txBody>
          <a:bodyPr/>
          <a:lstStyle/>
          <a:p>
            <a:pPr eaLnBrk="1" hangingPunct="1"/>
            <a:r>
              <a:rPr lang="en-US" altLang="en-US" dirty="0"/>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78</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chemeClr val="bg1"/>
                </a:solidFill>
                <a:latin typeface="Arial" panose="020B0604020202020204" pitchFamily="34" charset="0"/>
                <a:ea typeface="Amazon Ember" panose="020B0603020204020204" pitchFamily="34" charset="0"/>
                <a:cs typeface="Arial" panose="020B0604020202020204" pitchFamily="34" charset="0"/>
              </a:rPr>
              <a:t>CloudShell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8688" y="1182688"/>
            <a:ext cx="762000" cy="7620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2">
            <a:extLst>
              <a:ext uri="{FF2B5EF4-FFF2-40B4-BE49-F238E27FC236}">
                <a16:creationId xmlns:a16="http://schemas.microsoft.com/office/drawing/2014/main" id="{CAC71BA1-90AD-9C4D-941B-9FB74F8797BB}"/>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3670" name="Slide Number Placeholder 3">
            <a:extLst>
              <a:ext uri="{FF2B5EF4-FFF2-40B4-BE49-F238E27FC236}">
                <a16:creationId xmlns:a16="http://schemas.microsoft.com/office/drawing/2014/main" id="{BAFAB6E9-C44E-4E4B-B5D7-193CAB4D388D}"/>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6D56F25-172F-9B4A-9E10-C370D0811218}" type="slidenum">
              <a:rPr lang="en-US" altLang="en-US" smtClean="0">
                <a:solidFill>
                  <a:schemeClr val="bg1"/>
                </a:solidFill>
                <a:latin typeface="Arial" panose="020B0604020202020204" pitchFamily="34" charset="0"/>
              </a:rPr>
              <a:pPr fontAlgn="base">
                <a:spcBef>
                  <a:spcPct val="0"/>
                </a:spcBef>
                <a:spcAft>
                  <a:spcPct val="0"/>
                </a:spcAft>
              </a:pPr>
              <a:t>79</a:t>
            </a:fld>
            <a:endParaRPr lang="en-US" altLang="en-US" dirty="0">
              <a:solidFill>
                <a:schemeClr val="bg1"/>
              </a:solidFill>
              <a:latin typeface="Arial" panose="020B0604020202020204" pitchFamily="34" charset="0"/>
            </a:endParaRPr>
          </a:p>
        </p:txBody>
      </p:sp>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p:txBody>
          <a:bodyPr/>
          <a:lstStyle/>
          <a:p>
            <a:pPr eaLnBrk="1" hangingPunct="1"/>
            <a:r>
              <a:rPr lang="en-US" altLang="en-US" dirty="0"/>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p:txBody>
          <a:bodyPr/>
          <a:lstStyle/>
          <a:p>
            <a:pPr eaLnBrk="1" hangingPunct="1"/>
            <a:r>
              <a:rPr lang="en-US" altLang="en-US" dirty="0"/>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479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a:xfrm>
            <a:off x="152400" y="1473200"/>
            <a:ext cx="9650413" cy="2595563"/>
          </a:xfrm>
        </p:spPr>
        <p:txBody>
          <a:bodyPr/>
          <a:lstStyle/>
          <a:p>
            <a:pPr eaLnBrk="1" hangingPunct="1"/>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1090613" y="4289425"/>
            <a:ext cx="8826500" cy="379413"/>
          </a:xfrm>
        </p:spPr>
        <p:txBody>
          <a:bodyPr rtlCol="0">
            <a:normAutofit fontScale="92500" lnSpcReduction="10000"/>
          </a:bodyPr>
          <a:lstStyle/>
          <a:p>
            <a:pPr eaLnBrk="1" fontAlgn="auto" hangingPunct="1">
              <a:spcAft>
                <a:spcPts val="0"/>
              </a:spcAft>
              <a:defRPr/>
            </a:pPr>
            <a:r>
              <a:rPr lang="en-US" dirty="0"/>
              <a:t>An all-up look at the diagram system</a:t>
            </a:r>
          </a:p>
          <a:p>
            <a:pPr eaLnBrk="1" fontAlgn="auto" hangingPunct="1">
              <a:spcAft>
                <a:spcPts val="0"/>
              </a:spcAft>
              <a:defRPr/>
            </a:pPr>
            <a:endParaRPr lang="en-US" dirty="0"/>
          </a:p>
        </p:txBody>
      </p:sp>
      <p:sp>
        <p:nvSpPr>
          <p:cNvPr id="45059" name="Footer Placeholder 3">
            <a:extLst>
              <a:ext uri="{FF2B5EF4-FFF2-40B4-BE49-F238E27FC236}">
                <a16:creationId xmlns:a16="http://schemas.microsoft.com/office/drawing/2014/main" id="{DC0DCB54-F838-2B42-A288-CC3EFA3038A3}"/>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5060" name="Slide Number Placeholder 4">
            <a:extLst>
              <a:ext uri="{FF2B5EF4-FFF2-40B4-BE49-F238E27FC236}">
                <a16:creationId xmlns:a16="http://schemas.microsoft.com/office/drawing/2014/main" id="{AEAB1AED-9D63-E448-9AFA-1E233564816F}"/>
              </a:ext>
            </a:extLst>
          </p:cNvPr>
          <p:cNvSpPr>
            <a:spLocks noGrp="1" noChangeArrowheads="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13E1C29-D0BF-0B4D-89CF-5CC64ED1EF33}" type="slidenum">
              <a:rPr lang="en-US" altLang="en-US" smtClean="0">
                <a:solidFill>
                  <a:schemeClr val="bg1"/>
                </a:solidFill>
                <a:latin typeface="Arial" panose="020B0604020202020204" pitchFamily="34" charset="0"/>
              </a:rPr>
              <a:pPr fontAlgn="base">
                <a:spcBef>
                  <a:spcPct val="0"/>
                </a:spcBef>
                <a:spcAft>
                  <a:spcPct val="0"/>
                </a:spcAft>
              </a:pPr>
              <a:t>8</a:t>
            </a:fld>
            <a:endParaRPr lang="en-US" altLang="en-US" dirty="0">
              <a:solidFill>
                <a:schemeClr val="bg1"/>
              </a:solidFill>
              <a:latin typeface="Arial" panose="020B060402020202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1" name="Footer Placeholder 2">
            <a:extLst>
              <a:ext uri="{FF2B5EF4-FFF2-40B4-BE49-F238E27FC236}">
                <a16:creationId xmlns:a16="http://schemas.microsoft.com/office/drawing/2014/main" id="{B44C16BE-F310-1B46-B3EE-FA6BD3ECB51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4692" name="Slide Number Placeholder 3">
            <a:extLst>
              <a:ext uri="{FF2B5EF4-FFF2-40B4-BE49-F238E27FC236}">
                <a16:creationId xmlns:a16="http://schemas.microsoft.com/office/drawing/2014/main" id="{39606722-E70E-5C4A-A895-69DE5145B318}"/>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8464A04-5B6A-2A47-BBF2-FF29925C6B4B}" type="slidenum">
              <a:rPr lang="en-US" altLang="en-US" smtClean="0">
                <a:solidFill>
                  <a:schemeClr val="bg1"/>
                </a:solidFill>
                <a:latin typeface="Arial" panose="020B0604020202020204" pitchFamily="34" charset="0"/>
              </a:rPr>
              <a:pPr fontAlgn="base">
                <a:spcBef>
                  <a:spcPct val="0"/>
                </a:spcBef>
                <a:spcAft>
                  <a:spcPct val="0"/>
                </a:spcAft>
              </a:pPr>
              <a:t>80</a:t>
            </a:fld>
            <a:endParaRPr lang="en-US" altLang="en-US" dirty="0">
              <a:solidFill>
                <a:schemeClr val="bg1"/>
              </a:solidFill>
              <a:latin typeface="Arial" panose="020B0604020202020204" pitchFamily="34" charset="0"/>
            </a:endParaRPr>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pPr eaLnBrk="1" hangingPunct="1"/>
            <a:r>
              <a:rPr lang="en-US" altLang="en-US" dirty="0"/>
              <a:t>End User</a:t>
            </a:r>
            <a:br>
              <a:rPr lang="en-US" altLang="en-US" dirty="0"/>
            </a:br>
            <a:r>
              <a:rPr lang="en-US" altLang="en-US" dirty="0"/>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Graphic 21">
            <a:extLst>
              <a:ext uri="{FF2B5EF4-FFF2-40B4-BE49-F238E27FC236}">
                <a16:creationId xmlns:a16="http://schemas.microsoft.com/office/drawing/2014/main" id="{F2685F15-C408-0441-8629-314466120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8" name="Footer Placeholder 2">
            <a:extLst>
              <a:ext uri="{FF2B5EF4-FFF2-40B4-BE49-F238E27FC236}">
                <a16:creationId xmlns:a16="http://schemas.microsoft.com/office/drawing/2014/main" id="{811BFFA2-0AC6-D441-B28A-C0DD81BD893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5719" name="Slide Number Placeholder 3">
            <a:extLst>
              <a:ext uri="{FF2B5EF4-FFF2-40B4-BE49-F238E27FC236}">
                <a16:creationId xmlns:a16="http://schemas.microsoft.com/office/drawing/2014/main" id="{50280049-1274-D447-B923-BD7837B96B82}"/>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C8234DF-2597-644D-8485-BB3C1A8C65AC}" type="slidenum">
              <a:rPr lang="en-US" altLang="en-US" smtClean="0">
                <a:solidFill>
                  <a:schemeClr val="bg1"/>
                </a:solidFill>
                <a:latin typeface="Arial" panose="020B0604020202020204" pitchFamily="34" charset="0"/>
              </a:rPr>
              <a:pPr fontAlgn="base">
                <a:spcBef>
                  <a:spcPct val="0"/>
                </a:spcBef>
                <a:spcAft>
                  <a:spcPct val="0"/>
                </a:spcAft>
              </a:pPr>
              <a:t>81</a:t>
            </a:fld>
            <a:endParaRPr lang="en-US" altLang="en-US" dirty="0">
              <a:solidFill>
                <a:schemeClr val="bg1"/>
              </a:solidFill>
              <a:latin typeface="Arial" panose="020B0604020202020204" pitchFamily="34" charset="0"/>
            </a:endParaRPr>
          </a:p>
        </p:txBody>
      </p:sp>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p:txBody>
          <a:bodyPr/>
          <a:lstStyle/>
          <a:p>
            <a:pPr eaLnBrk="1" hangingPunct="1"/>
            <a:r>
              <a:rPr lang="en-US" altLang="en-US" dirty="0"/>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p:txBody>
          <a:bodyPr/>
          <a:lstStyle/>
          <a:p>
            <a:pPr eaLnBrk="1" hangingPunct="1"/>
            <a:r>
              <a:rPr lang="en-US" altLang="en-US" dirty="0"/>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3" name="Footer Placeholder 2">
            <a:extLst>
              <a:ext uri="{FF2B5EF4-FFF2-40B4-BE49-F238E27FC236}">
                <a16:creationId xmlns:a16="http://schemas.microsoft.com/office/drawing/2014/main" id="{EDA3BD0D-82D6-F643-B3C9-173F912546E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8484" name="Slide Number Placeholder 3">
            <a:extLst>
              <a:ext uri="{FF2B5EF4-FFF2-40B4-BE49-F238E27FC236}">
                <a16:creationId xmlns:a16="http://schemas.microsoft.com/office/drawing/2014/main" id="{3A4CDE73-FC14-D44F-83BC-DBCC4C5836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04E205A-60DE-0441-9CF2-1D83EBEC6B74}" type="slidenum">
              <a:rPr lang="en-US" altLang="en-US" smtClean="0">
                <a:solidFill>
                  <a:schemeClr val="bg1"/>
                </a:solidFill>
                <a:latin typeface="Arial" panose="020B0604020202020204" pitchFamily="34" charset="0"/>
              </a:rPr>
              <a:pPr fontAlgn="base">
                <a:spcBef>
                  <a:spcPct val="0"/>
                </a:spcBef>
                <a:spcAft>
                  <a:spcPct val="0"/>
                </a:spcAft>
              </a:pPr>
              <a:t>82</a:t>
            </a:fld>
            <a:endParaRPr lang="en-US" altLang="en-US" dirty="0">
              <a:solidFill>
                <a:schemeClr val="bg1"/>
              </a:solidFill>
              <a:latin typeface="Arial" panose="020B0604020202020204" pitchFamily="34" charset="0"/>
            </a:endParaRPr>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pPr eaLnBrk="1" hangingPunct="1"/>
            <a:r>
              <a:rPr lang="en-US" altLang="en-US" dirty="0"/>
              <a:t>Front End Web </a:t>
            </a:r>
            <a:br>
              <a:rPr lang="en-US" altLang="en-US" dirty="0"/>
            </a:br>
            <a:r>
              <a:rPr lang="en-US" altLang="en-US" dirty="0"/>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415523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0" name="Footer Placeholder 2">
            <a:extLst>
              <a:ext uri="{FF2B5EF4-FFF2-40B4-BE49-F238E27FC236}">
                <a16:creationId xmlns:a16="http://schemas.microsoft.com/office/drawing/2014/main" id="{BD7B9371-D312-D842-8E7C-73C26D1FA7E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49511" name="Slide Number Placeholder 3">
            <a:extLst>
              <a:ext uri="{FF2B5EF4-FFF2-40B4-BE49-F238E27FC236}">
                <a16:creationId xmlns:a16="http://schemas.microsoft.com/office/drawing/2014/main" id="{FCCFD2B6-F9B2-674A-864B-1698C16E11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3B6DC84-673D-8743-A8BE-21D1EA76ECED}" type="slidenum">
              <a:rPr lang="en-US" altLang="en-US" smtClean="0">
                <a:solidFill>
                  <a:schemeClr val="bg1"/>
                </a:solidFill>
                <a:latin typeface="Arial" panose="020B0604020202020204" pitchFamily="34" charset="0"/>
              </a:rPr>
              <a:pPr fontAlgn="base">
                <a:spcBef>
                  <a:spcPct val="0"/>
                </a:spcBef>
                <a:spcAft>
                  <a:spcPct val="0"/>
                </a:spcAft>
              </a:pPr>
              <a:t>83</a:t>
            </a:fld>
            <a:endParaRPr lang="en-US" altLang="en-US" dirty="0">
              <a:solidFill>
                <a:schemeClr val="bg1"/>
              </a:solidFill>
              <a:latin typeface="Arial" panose="020B0604020202020204" pitchFamily="34" charset="0"/>
            </a:endParaRPr>
          </a:p>
        </p:txBody>
      </p:sp>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p:txBody>
          <a:bodyPr/>
          <a:lstStyle/>
          <a:p>
            <a:pPr eaLnBrk="1" hangingPunct="1"/>
            <a:r>
              <a:rPr lang="en-US" altLang="en-US" dirty="0"/>
              <a:t>Front 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p:txBody>
          <a:bodyPr/>
          <a:lstStyle/>
          <a:p>
            <a:pPr eaLnBrk="1" hangingPunct="1"/>
            <a:r>
              <a:rPr lang="en-US" altLang="en-US" dirty="0"/>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3" name="Graphic 2">
            <a:extLst>
              <a:ext uri="{FF2B5EF4-FFF2-40B4-BE49-F238E27FC236}">
                <a16:creationId xmlns:a16="http://schemas.microsoft.com/office/drawing/2014/main" id="{CA6B3DEF-2475-9847-A7C6-38A5FFA137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E036E371-E41C-C947-87D5-B5BE68B76638}"/>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6A630235-748B-4C4E-89A7-17FA1C17D736}"/>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20" name="Graphic 6">
            <a:extLst>
              <a:ext uri="{FF2B5EF4-FFF2-40B4-BE49-F238E27FC236}">
                <a16:creationId xmlns:a16="http://schemas.microsoft.com/office/drawing/2014/main" id="{81BD3003-773F-6C49-988D-9773BDDAF83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8">
            <a:extLst>
              <a:ext uri="{FF2B5EF4-FFF2-40B4-BE49-F238E27FC236}">
                <a16:creationId xmlns:a16="http://schemas.microsoft.com/office/drawing/2014/main" id="{2DF14CEE-0DCC-C34B-94E2-C9D607CDA235}"/>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72AD4ED7-7374-644D-B5B1-7EBC1327653A}"/>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4B58C2B3-3623-E045-BB67-192984F4F35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24" name="Graphic 8">
            <a:extLst>
              <a:ext uri="{FF2B5EF4-FFF2-40B4-BE49-F238E27FC236}">
                <a16:creationId xmlns:a16="http://schemas.microsoft.com/office/drawing/2014/main" id="{A1D4CBA5-43C1-394E-A071-B2856F58818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25">
            <a:extLst>
              <a:ext uri="{FF2B5EF4-FFF2-40B4-BE49-F238E27FC236}">
                <a16:creationId xmlns:a16="http://schemas.microsoft.com/office/drawing/2014/main" id="{149AD869-13EC-F24A-88C9-2217E5B158A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7">
            <a:extLst>
              <a:ext uri="{FF2B5EF4-FFF2-40B4-BE49-F238E27FC236}">
                <a16:creationId xmlns:a16="http://schemas.microsoft.com/office/drawing/2014/main" id="{3BBF2826-67D8-3945-820A-7054E753B83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9DE15D71-9503-1148-B340-B1CC67ADACA6}"/>
              </a:ext>
            </a:extLst>
          </p:cNvPr>
          <p:cNvSpPr txBox="1">
            <a:spLocks noChangeArrowheads="1"/>
          </p:cNvSpPr>
          <p:nvPr/>
        </p:nvSpPr>
        <p:spPr bwMode="auto">
          <a:xfrm>
            <a:off x="6725445" y="5387696"/>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pic>
        <p:nvPicPr>
          <p:cNvPr id="28" name="Graphic 25">
            <a:extLst>
              <a:ext uri="{FF2B5EF4-FFF2-40B4-BE49-F238E27FC236}">
                <a16:creationId xmlns:a16="http://schemas.microsoft.com/office/drawing/2014/main" id="{85D6B458-E80E-564F-8F8B-B85B074D6860}"/>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089775"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6230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Footer Placeholder 2">
            <a:extLst>
              <a:ext uri="{FF2B5EF4-FFF2-40B4-BE49-F238E27FC236}">
                <a16:creationId xmlns:a16="http://schemas.microsoft.com/office/drawing/2014/main" id="{D6083D63-FD72-C94E-B103-1DDFAD9789E8}"/>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6740" name="Slide Number Placeholder 3">
            <a:extLst>
              <a:ext uri="{FF2B5EF4-FFF2-40B4-BE49-F238E27FC236}">
                <a16:creationId xmlns:a16="http://schemas.microsoft.com/office/drawing/2014/main" id="{C709BA6E-B6DA-A340-B647-FC0028977AB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64C3C2-4E44-104F-8BBE-E7FF7D766CFC}" type="slidenum">
              <a:rPr lang="en-US" altLang="en-US" smtClean="0">
                <a:solidFill>
                  <a:schemeClr val="bg1"/>
                </a:solidFill>
                <a:latin typeface="Arial" panose="020B0604020202020204" pitchFamily="34" charset="0"/>
              </a:rPr>
              <a:pPr fontAlgn="base">
                <a:spcBef>
                  <a:spcPct val="0"/>
                </a:spcBef>
                <a:spcAft>
                  <a:spcPct val="0"/>
                </a:spcAft>
              </a:pPr>
              <a:t>84</a:t>
            </a:fld>
            <a:endParaRPr lang="en-US" altLang="en-US" dirty="0">
              <a:solidFill>
                <a:schemeClr val="bg1"/>
              </a:solidFill>
              <a:latin typeface="Arial" panose="020B0604020202020204" pitchFamily="34" charset="0"/>
            </a:endParaRPr>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pPr eaLnBrk="1" hangingPunct="1"/>
            <a:r>
              <a:rPr lang="en-US" altLang="en-US" dirty="0"/>
              <a:t>Game Tech</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Footer Placeholder 2">
            <a:extLst>
              <a:ext uri="{FF2B5EF4-FFF2-40B4-BE49-F238E27FC236}">
                <a16:creationId xmlns:a16="http://schemas.microsoft.com/office/drawing/2014/main" id="{0BC5DFCF-1555-794A-AF74-C83A694CB00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7764" name="Slide Number Placeholder 3">
            <a:extLst>
              <a:ext uri="{FF2B5EF4-FFF2-40B4-BE49-F238E27FC236}">
                <a16:creationId xmlns:a16="http://schemas.microsoft.com/office/drawing/2014/main" id="{2DAECAF5-A1DC-9346-A0D5-72F9F8BC870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69B7A88-82AF-E341-9017-7316E97C4225}" type="slidenum">
              <a:rPr lang="en-US" altLang="en-US" smtClean="0">
                <a:solidFill>
                  <a:schemeClr val="bg1"/>
                </a:solidFill>
                <a:latin typeface="Arial" panose="020B0604020202020204" pitchFamily="34" charset="0"/>
              </a:rPr>
              <a:pPr fontAlgn="base">
                <a:spcBef>
                  <a:spcPct val="0"/>
                </a:spcBef>
                <a:spcAft>
                  <a:spcPct val="0"/>
                </a:spcAft>
              </a:pPr>
              <a:t>85</a:t>
            </a:fld>
            <a:endParaRPr lang="en-US" altLang="en-US" dirty="0">
              <a:solidFill>
                <a:schemeClr val="bg1"/>
              </a:solidFill>
              <a:latin typeface="Arial" panose="020B0604020202020204" pitchFamily="34" charset="0"/>
            </a:endParaRPr>
          </a:p>
        </p:txBody>
      </p:sp>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p:txBody>
          <a:bodyPr/>
          <a:lstStyle/>
          <a:p>
            <a:pPr eaLnBrk="1" hangingPunct="1"/>
            <a:r>
              <a:rPr lang="en-US" altLang="en-US" dirty="0"/>
              <a:t>Game Tech</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p:txBody>
          <a:bodyPr/>
          <a:lstStyle/>
          <a:p>
            <a:pPr eaLnBrk="1" hangingPunct="1"/>
            <a:r>
              <a:rPr lang="en-US" altLang="en-US" dirty="0"/>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Lumberyard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Footer Placeholder 2">
            <a:extLst>
              <a:ext uri="{FF2B5EF4-FFF2-40B4-BE49-F238E27FC236}">
                <a16:creationId xmlns:a16="http://schemas.microsoft.com/office/drawing/2014/main" id="{E3544A25-5628-0D47-B798-DFEE55B0C066}"/>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8788" name="Slide Number Placeholder 3">
            <a:extLst>
              <a:ext uri="{FF2B5EF4-FFF2-40B4-BE49-F238E27FC236}">
                <a16:creationId xmlns:a16="http://schemas.microsoft.com/office/drawing/2014/main" id="{85B542CB-C8C7-B54C-8EF9-A3F3A70E1E7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D3E1F94-8FB0-D24B-80EC-9D18AE6BDFD7}" type="slidenum">
              <a:rPr lang="en-US" altLang="en-US" smtClean="0">
                <a:solidFill>
                  <a:schemeClr val="bg1"/>
                </a:solidFill>
                <a:latin typeface="Arial" panose="020B0604020202020204" pitchFamily="34" charset="0"/>
              </a:rPr>
              <a:pPr fontAlgn="base">
                <a:spcBef>
                  <a:spcPct val="0"/>
                </a:spcBef>
                <a:spcAft>
                  <a:spcPct val="0"/>
                </a:spcAft>
              </a:pPr>
              <a:t>86</a:t>
            </a:fld>
            <a:endParaRPr lang="en-US" altLang="en-US" dirty="0">
              <a:solidFill>
                <a:schemeClr val="bg1"/>
              </a:solidFill>
              <a:latin typeface="Arial" panose="020B0604020202020204" pitchFamily="34" charset="0"/>
            </a:endParaRPr>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pPr eaLnBrk="1" hangingPunct="1"/>
            <a:r>
              <a:rPr lang="en-US" altLang="en-US" dirty="0"/>
              <a:t>Internet of</a:t>
            </a:r>
            <a:br>
              <a:rPr lang="en-US" altLang="en-US" dirty="0"/>
            </a:br>
            <a:r>
              <a:rPr lang="en-US" altLang="en-US" dirty="0"/>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Footer Placeholder 2">
            <a:extLst>
              <a:ext uri="{FF2B5EF4-FFF2-40B4-BE49-F238E27FC236}">
                <a16:creationId xmlns:a16="http://schemas.microsoft.com/office/drawing/2014/main" id="{7FEEF789-64A5-8E4D-BECA-9BE0CDFC42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19815" name="Slide Number Placeholder 3">
            <a:extLst>
              <a:ext uri="{FF2B5EF4-FFF2-40B4-BE49-F238E27FC236}">
                <a16:creationId xmlns:a16="http://schemas.microsoft.com/office/drawing/2014/main" id="{23867B9E-226C-5C4F-9F15-F90E7622885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D01ABB-AC05-B345-B481-4768FE019850}" type="slidenum">
              <a:rPr lang="en-US" altLang="en-US" smtClean="0">
                <a:solidFill>
                  <a:schemeClr val="bg1"/>
                </a:solidFill>
                <a:latin typeface="Arial" panose="020B0604020202020204" pitchFamily="34" charset="0"/>
              </a:rPr>
              <a:pPr fontAlgn="base">
                <a:spcBef>
                  <a:spcPct val="0"/>
                </a:spcBef>
                <a:spcAft>
                  <a:spcPct val="0"/>
                </a:spcAft>
              </a:pPr>
              <a:t>87</a:t>
            </a:fld>
            <a:endParaRPr lang="en-US" altLang="en-US" dirty="0">
              <a:solidFill>
                <a:schemeClr val="bg1"/>
              </a:solidFill>
              <a:latin typeface="Arial" panose="020B0604020202020204" pitchFamily="34" charset="0"/>
            </a:endParaRPr>
          </a:p>
        </p:txBody>
      </p:sp>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dirty="0"/>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dirty="0"/>
              <a:t>1/5</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pic>
        <p:nvPicPr>
          <p:cNvPr id="119829" name="Graphic 6">
            <a:extLst>
              <a:ext uri="{FF2B5EF4-FFF2-40B4-BE49-F238E27FC236}">
                <a16:creationId xmlns:a16="http://schemas.microsoft.com/office/drawing/2014/main" id="{9ADD063C-43EC-164C-8708-0D04B358BDA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089775"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0" name="Graphic 8">
            <a:extLst>
              <a:ext uri="{FF2B5EF4-FFF2-40B4-BE49-F238E27FC236}">
                <a16:creationId xmlns:a16="http://schemas.microsoft.com/office/drawing/2014/main" id="{696FEBAB-41A9-0946-B6F6-50D90BCAF05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255000" y="28003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1" name="Graphic 25">
            <a:extLst>
              <a:ext uri="{FF2B5EF4-FFF2-40B4-BE49-F238E27FC236}">
                <a16:creationId xmlns:a16="http://schemas.microsoft.com/office/drawing/2014/main" id="{46F018B3-482F-BD45-A23B-07882D27263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05650" y="3956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2" name="Graphic 27">
            <a:extLst>
              <a:ext uri="{FF2B5EF4-FFF2-40B4-BE49-F238E27FC236}">
                <a16:creationId xmlns:a16="http://schemas.microsoft.com/office/drawing/2014/main" id="{BD79E935-917A-6744-8456-E0ADD18A323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8250238" y="3911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33" name="Graphic 30">
            <a:extLst>
              <a:ext uri="{FF2B5EF4-FFF2-40B4-BE49-F238E27FC236}">
                <a16:creationId xmlns:a16="http://schemas.microsoft.com/office/drawing/2014/main" id="{CC714B59-2D01-C84D-8162-0A0C53CAAE1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08825" y="5003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8" name="Footer Placeholder 2">
            <a:extLst>
              <a:ext uri="{FF2B5EF4-FFF2-40B4-BE49-F238E27FC236}">
                <a16:creationId xmlns:a16="http://schemas.microsoft.com/office/drawing/2014/main" id="{4804CD7F-51BA-5C4B-884D-1C1115D5A9DD}"/>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0839" name="Slide Number Placeholder 3">
            <a:extLst>
              <a:ext uri="{FF2B5EF4-FFF2-40B4-BE49-F238E27FC236}">
                <a16:creationId xmlns:a16="http://schemas.microsoft.com/office/drawing/2014/main" id="{3CA49C30-2599-1044-BED9-1B07222152CA}"/>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4AA343D-FC4D-5C48-A06A-EAA9A69951D9}" type="slidenum">
              <a:rPr lang="en-US" altLang="en-US" smtClean="0">
                <a:solidFill>
                  <a:schemeClr val="bg1"/>
                </a:solidFill>
                <a:latin typeface="Arial" panose="020B0604020202020204" pitchFamily="34" charset="0"/>
              </a:rPr>
              <a:pPr fontAlgn="base">
                <a:spcBef>
                  <a:spcPct val="0"/>
                </a:spcBef>
                <a:spcAft>
                  <a:spcPct val="0"/>
                </a:spcAft>
              </a:pPr>
              <a:t>88</a:t>
            </a:fld>
            <a:endParaRPr lang="en-US" altLang="en-US" dirty="0">
              <a:solidFill>
                <a:schemeClr val="bg1"/>
              </a:solidFill>
              <a:latin typeface="Arial" panose="020B0604020202020204" pitchFamily="34" charset="0"/>
            </a:endParaRPr>
          </a:p>
        </p:txBody>
      </p:sp>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dirty="0"/>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dirty="0"/>
              <a:t>2/5</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pic>
        <p:nvPicPr>
          <p:cNvPr id="120849" name="Graphic 7">
            <a:extLst>
              <a:ext uri="{FF2B5EF4-FFF2-40B4-BE49-F238E27FC236}">
                <a16:creationId xmlns:a16="http://schemas.microsoft.com/office/drawing/2014/main" id="{F5982A84-0395-9743-829F-6F0D82493FE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5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Footer Placeholder 2">
            <a:extLst>
              <a:ext uri="{FF2B5EF4-FFF2-40B4-BE49-F238E27FC236}">
                <a16:creationId xmlns:a16="http://schemas.microsoft.com/office/drawing/2014/main" id="{0CB25426-64E5-EA4B-BEE0-76B7FF102FC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1862" name="Slide Number Placeholder 3">
            <a:extLst>
              <a:ext uri="{FF2B5EF4-FFF2-40B4-BE49-F238E27FC236}">
                <a16:creationId xmlns:a16="http://schemas.microsoft.com/office/drawing/2014/main" id="{40932401-4E28-2343-8C9C-9EC3E381209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03E8D3B-6F79-2241-ACD8-6C23CFCE8BA0}" type="slidenum">
              <a:rPr lang="en-US" altLang="en-US" smtClean="0">
                <a:solidFill>
                  <a:schemeClr val="bg1"/>
                </a:solidFill>
                <a:latin typeface="Arial" panose="020B0604020202020204" pitchFamily="34" charset="0"/>
              </a:rPr>
              <a:pPr fontAlgn="base">
                <a:spcBef>
                  <a:spcPct val="0"/>
                </a:spcBef>
                <a:spcAft>
                  <a:spcPct val="0"/>
                </a:spcAft>
              </a:pPr>
              <a:t>89</a:t>
            </a:fld>
            <a:endParaRPr lang="en-US" altLang="en-US" dirty="0">
              <a:solidFill>
                <a:schemeClr val="bg1"/>
              </a:solidFill>
              <a:latin typeface="Arial" panose="020B0604020202020204" pitchFamily="34" charset="0"/>
            </a:endParaRPr>
          </a:p>
        </p:txBody>
      </p:sp>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dirty="0"/>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dirty="0"/>
              <a:t>3/5</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21" name="Graphic 20">
            <a:extLst>
              <a:ext uri="{FF2B5EF4-FFF2-40B4-BE49-F238E27FC236}">
                <a16:creationId xmlns:a16="http://schemas.microsoft.com/office/drawing/2014/main" id="{38EABD96-38FB-9742-B52B-2951203FF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4BE2EFA5-76B7-C84D-9796-97390A3FCD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3413CC96-4928-644F-965C-3570257E8948}"/>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sp>
        <p:nvSpPr>
          <p:cNvPr id="24" name="TextBox 12">
            <a:extLst>
              <a:ext uri="{FF2B5EF4-FFF2-40B4-BE49-F238E27FC236}">
                <a16:creationId xmlns:a16="http://schemas.microsoft.com/office/drawing/2014/main" id="{AB802EB6-28EA-6F48-9F52-AC864141D14A}"/>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25" name="Straight Connector 24">
            <a:extLst>
              <a:ext uri="{FF2B5EF4-FFF2-40B4-BE49-F238E27FC236}">
                <a16:creationId xmlns:a16="http://schemas.microsoft.com/office/drawing/2014/main" id="{765E4788-B7F1-0444-B223-38424DD875A0}"/>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8DEAE3-DD1B-B14B-BEB9-E28F7BC6189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7" name="TextBox 15">
            <a:extLst>
              <a:ext uri="{FF2B5EF4-FFF2-40B4-BE49-F238E27FC236}">
                <a16:creationId xmlns:a16="http://schemas.microsoft.com/office/drawing/2014/main" id="{6F443314-416F-E340-BE66-F4BE8EEFD6F0}"/>
              </a:ext>
            </a:extLst>
          </p:cNvPr>
          <p:cNvSpPr txBox="1">
            <a:spLocks noChangeArrowheads="1"/>
          </p:cNvSpPr>
          <p:nvPr/>
        </p:nvSpPr>
        <p:spPr bwMode="auto">
          <a:xfrm>
            <a:off x="2419480" y="3225886"/>
            <a:ext cx="10354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sp>
        <p:nvSpPr>
          <p:cNvPr id="49" name="TextBox 48">
            <a:extLst>
              <a:ext uri="{FF2B5EF4-FFF2-40B4-BE49-F238E27FC236}">
                <a16:creationId xmlns:a16="http://schemas.microsoft.com/office/drawing/2014/main" id="{1ACAFEB8-8C62-1649-9ED0-E1F78322EE2C}"/>
              </a:ext>
            </a:extLst>
          </p:cNvPr>
          <p:cNvSpPr txBox="1">
            <a:spLocks noChangeArrowheads="1"/>
          </p:cNvSpPr>
          <p:nvPr/>
        </p:nvSpPr>
        <p:spPr bwMode="auto">
          <a:xfrm>
            <a:off x="4491354" y="3230563"/>
            <a:ext cx="103540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Artifact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25">
            <a:extLst>
              <a:ext uri="{FF2B5EF4-FFF2-40B4-BE49-F238E27FC236}">
                <a16:creationId xmlns:a16="http://schemas.microsoft.com/office/drawing/2014/main" id="{9694D910-2B17-5D46-83A4-39A4A49FB575}"/>
              </a:ext>
            </a:extLst>
          </p:cNvPr>
          <p:cNvSpPr txBox="1">
            <a:spLocks noChangeArrowheads="1"/>
          </p:cNvSpPr>
          <p:nvPr/>
        </p:nvSpPr>
        <p:spPr bwMode="auto">
          <a:xfrm>
            <a:off x="5530964" y="3230563"/>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1" name="Graphic 10">
            <a:extLst>
              <a:ext uri="{FF2B5EF4-FFF2-40B4-BE49-F238E27FC236}">
                <a16:creationId xmlns:a16="http://schemas.microsoft.com/office/drawing/2014/main" id="{B3A57518-8B2C-8545-8318-8B61FE283BD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785015" y="27781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2">
            <a:extLst>
              <a:ext uri="{FF2B5EF4-FFF2-40B4-BE49-F238E27FC236}">
                <a16:creationId xmlns:a16="http://schemas.microsoft.com/office/drawing/2014/main" id="{84020606-12B6-0942-BD6B-FF6239288A4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820418" y="27733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D58075F7-F87D-B842-AF8A-61FC0E74D329}"/>
              </a:ext>
            </a:extLst>
          </p:cNvPr>
          <p:cNvSpPr txBox="1">
            <a:spLocks noChangeArrowheads="1"/>
          </p:cNvSpPr>
          <p:nvPr/>
        </p:nvSpPr>
        <p:spPr bwMode="auto">
          <a:xfrm>
            <a:off x="3455951" y="4225656"/>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Nucleus</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4" name="TextBox 25">
            <a:extLst>
              <a:ext uri="{FF2B5EF4-FFF2-40B4-BE49-F238E27FC236}">
                <a16:creationId xmlns:a16="http://schemas.microsoft.com/office/drawing/2014/main" id="{147BF5A0-DB6F-A24A-A134-7DFD942222A2}"/>
              </a:ext>
            </a:extLst>
          </p:cNvPr>
          <p:cNvSpPr txBox="1">
            <a:spLocks noChangeArrowheads="1"/>
          </p:cNvSpPr>
          <p:nvPr/>
        </p:nvSpPr>
        <p:spPr bwMode="auto">
          <a:xfrm>
            <a:off x="4495561" y="422565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Private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5" name="Graphic 10">
            <a:extLst>
              <a:ext uri="{FF2B5EF4-FFF2-40B4-BE49-F238E27FC236}">
                <a16:creationId xmlns:a16="http://schemas.microsoft.com/office/drawing/2014/main" id="{9C6D0EAA-6EDD-A34F-8D55-2851649049D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49612"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12">
            <a:extLst>
              <a:ext uri="{FF2B5EF4-FFF2-40B4-BE49-F238E27FC236}">
                <a16:creationId xmlns:a16="http://schemas.microsoft.com/office/drawing/2014/main" id="{4A9A0254-00B3-1342-910F-CD86F63582BC}"/>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785015"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8276F9F0-009F-F740-A846-BF00B8526C2A}"/>
              </a:ext>
            </a:extLst>
          </p:cNvPr>
          <p:cNvSpPr txBox="1">
            <a:spLocks noChangeArrowheads="1"/>
          </p:cNvSpPr>
          <p:nvPr/>
        </p:nvSpPr>
        <p:spPr bwMode="auto">
          <a:xfrm>
            <a:off x="2318933" y="5287251"/>
            <a:ext cx="12126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Interprocess Communication</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8" name="TextBox 25">
            <a:extLst>
              <a:ext uri="{FF2B5EF4-FFF2-40B4-BE49-F238E27FC236}">
                <a16:creationId xmlns:a16="http://schemas.microsoft.com/office/drawing/2014/main" id="{F39370CD-220D-B948-9DF1-D0031A67A028}"/>
              </a:ext>
            </a:extLst>
          </p:cNvPr>
          <p:cNvSpPr txBox="1">
            <a:spLocks noChangeArrowheads="1"/>
          </p:cNvSpPr>
          <p:nvPr/>
        </p:nvSpPr>
        <p:spPr bwMode="auto">
          <a:xfrm>
            <a:off x="3449942"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9" name="Graphic 10">
            <a:extLst>
              <a:ext uri="{FF2B5EF4-FFF2-40B4-BE49-F238E27FC236}">
                <a16:creationId xmlns:a16="http://schemas.microsoft.com/office/drawing/2014/main" id="{A175C3CD-3831-FB49-8A7E-7E688AA3189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2703993" y="48348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12">
            <a:extLst>
              <a:ext uri="{FF2B5EF4-FFF2-40B4-BE49-F238E27FC236}">
                <a16:creationId xmlns:a16="http://schemas.microsoft.com/office/drawing/2014/main" id="{47BCEA10-8367-1146-8313-25585E8AFCBF}"/>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3739396"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8AB6A72E-941C-424C-84D0-0BED1D68B011}"/>
              </a:ext>
            </a:extLst>
          </p:cNvPr>
          <p:cNvSpPr txBox="1">
            <a:spLocks noChangeArrowheads="1"/>
          </p:cNvSpPr>
          <p:nvPr/>
        </p:nvSpPr>
        <p:spPr bwMode="auto">
          <a:xfrm>
            <a:off x="2265468" y="4225656"/>
            <a:ext cx="132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Machine Learning</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10">
            <a:extLst>
              <a:ext uri="{FF2B5EF4-FFF2-40B4-BE49-F238E27FC236}">
                <a16:creationId xmlns:a16="http://schemas.microsoft.com/office/drawing/2014/main" id="{1A33ACD6-7407-3047-93BB-0F96BADB226E}"/>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2704096" y="377321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62">
            <a:extLst>
              <a:ext uri="{FF2B5EF4-FFF2-40B4-BE49-F238E27FC236}">
                <a16:creationId xmlns:a16="http://schemas.microsoft.com/office/drawing/2014/main" id="{B5E007FE-C70E-E642-9C20-CA101076BD08}"/>
              </a:ext>
            </a:extLst>
          </p:cNvPr>
          <p:cNvSpPr txBox="1">
            <a:spLocks noChangeArrowheads="1"/>
          </p:cNvSpPr>
          <p:nvPr/>
        </p:nvSpPr>
        <p:spPr bwMode="auto">
          <a:xfrm>
            <a:off x="5535802" y="4220894"/>
            <a:ext cx="103540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Component Public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4" name="Graphic 10">
            <a:extLst>
              <a:ext uri="{FF2B5EF4-FFF2-40B4-BE49-F238E27FC236}">
                <a16:creationId xmlns:a16="http://schemas.microsoft.com/office/drawing/2014/main" id="{93BFF96A-B7AC-9244-A13A-E5A7F526553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820418" y="37684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5">
            <a:extLst>
              <a:ext uri="{FF2B5EF4-FFF2-40B4-BE49-F238E27FC236}">
                <a16:creationId xmlns:a16="http://schemas.microsoft.com/office/drawing/2014/main" id="{394D6A3C-664D-4A47-8E70-C89657F946BE}"/>
              </a:ext>
            </a:extLst>
          </p:cNvPr>
          <p:cNvSpPr txBox="1">
            <a:spLocks noChangeArrowheads="1"/>
          </p:cNvSpPr>
          <p:nvPr/>
        </p:nvSpPr>
        <p:spPr bwMode="auto">
          <a:xfrm>
            <a:off x="3454361" y="3225886"/>
            <a:ext cx="103824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Stream Manager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6" name="Graphic 12">
            <a:extLst>
              <a:ext uri="{FF2B5EF4-FFF2-40B4-BE49-F238E27FC236}">
                <a16:creationId xmlns:a16="http://schemas.microsoft.com/office/drawing/2014/main" id="{F1AD3696-4C52-474E-A374-52DBAD8AE02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744338" y="276868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25">
            <a:extLst>
              <a:ext uri="{FF2B5EF4-FFF2-40B4-BE49-F238E27FC236}">
                <a16:creationId xmlns:a16="http://schemas.microsoft.com/office/drawing/2014/main" id="{31ED8313-BAFC-0345-BBD0-CAFA95B9D6C0}"/>
              </a:ext>
            </a:extLst>
          </p:cNvPr>
          <p:cNvSpPr txBox="1">
            <a:spLocks noChangeArrowheads="1"/>
          </p:cNvSpPr>
          <p:nvPr/>
        </p:nvSpPr>
        <p:spPr bwMode="auto">
          <a:xfrm>
            <a:off x="4485345" y="5287251"/>
            <a:ext cx="10382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Recipe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8" name="Graphic 12">
            <a:extLst>
              <a:ext uri="{FF2B5EF4-FFF2-40B4-BE49-F238E27FC236}">
                <a16:creationId xmlns:a16="http://schemas.microsoft.com/office/drawing/2014/main" id="{9785B17B-F717-B745-91E3-5B68243952D9}"/>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774799" y="48300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6">
            <a:extLst>
              <a:ext uri="{FF2B5EF4-FFF2-40B4-BE49-F238E27FC236}">
                <a16:creationId xmlns:a16="http://schemas.microsoft.com/office/drawing/2014/main" id="{F40F12F6-E3B9-6C47-8E70-09A9D9065906}"/>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703661" y="28278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2" name="Footer Placeholder 1">
            <a:extLst>
              <a:ext uri="{FF2B5EF4-FFF2-40B4-BE49-F238E27FC236}">
                <a16:creationId xmlns:a16="http://schemas.microsoft.com/office/drawing/2014/main" id="{9617FF41-9986-D347-81CD-222B79740BAA}"/>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46093" name="Slide Number Placeholder 2">
            <a:extLst>
              <a:ext uri="{FF2B5EF4-FFF2-40B4-BE49-F238E27FC236}">
                <a16:creationId xmlns:a16="http://schemas.microsoft.com/office/drawing/2014/main" id="{06AFC964-3B84-7F43-A70F-AC04A328B820}"/>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EBC5B1D-AA95-7D47-8F95-EAA277BF4925}" type="slidenum">
              <a:rPr lang="en-US" altLang="en-US" smtClean="0">
                <a:solidFill>
                  <a:schemeClr val="bg1"/>
                </a:solidFill>
                <a:latin typeface="Arial" panose="020B0604020202020204" pitchFamily="34" charset="0"/>
              </a:rPr>
              <a:pPr fontAlgn="base">
                <a:spcBef>
                  <a:spcPct val="0"/>
                </a:spcBef>
                <a:spcAft>
                  <a:spcPct val="0"/>
                </a:spcAft>
              </a:pPr>
              <a:t>9</a:t>
            </a:fld>
            <a:endParaRPr lang="en-US" altLang="en-US" dirty="0">
              <a:solidFill>
                <a:schemeClr val="bg1"/>
              </a:solidFill>
              <a:latin typeface="Arial" panose="020B0604020202020204" pitchFamily="34" charset="0"/>
            </a:endParaRPr>
          </a:p>
        </p:txBody>
      </p:sp>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pic>
        <p:nvPicPr>
          <p:cNvPr id="46083" name="Graphic 9">
            <a:extLst>
              <a:ext uri="{FF2B5EF4-FFF2-40B4-BE49-F238E27FC236}">
                <a16:creationId xmlns:a16="http://schemas.microsoft.com/office/drawing/2014/main" id="{1F9E47DB-7DF8-1943-9BA6-3A64AFF4F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5" y="1520825"/>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Graphic 12">
            <a:extLst>
              <a:ext uri="{FF2B5EF4-FFF2-40B4-BE49-F238E27FC236}">
                <a16:creationId xmlns:a16="http://schemas.microsoft.com/office/drawing/2014/main" id="{40DC593E-136A-B945-8EE7-268389A2500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7494588" y="4011613"/>
            <a:ext cx="655637"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7" name="Group 13">
            <a:extLst>
              <a:ext uri="{FF2B5EF4-FFF2-40B4-BE49-F238E27FC236}">
                <a16:creationId xmlns:a16="http://schemas.microsoft.com/office/drawing/2014/main" id="{0BEC5215-F83E-2E49-A916-B45638872C77}"/>
              </a:ext>
            </a:extLst>
          </p:cNvPr>
          <p:cNvGrpSpPr>
            <a:grpSpLocks/>
          </p:cNvGrpSpPr>
          <p:nvPr/>
        </p:nvGrpSpPr>
        <p:grpSpPr bwMode="auto">
          <a:xfrm>
            <a:off x="903288" y="2574925"/>
            <a:ext cx="2570162" cy="838200"/>
            <a:chOff x="266700" y="2496065"/>
            <a:chExt cx="2570206" cy="837840"/>
          </a:xfrm>
        </p:grpSpPr>
        <p:sp>
          <p:nvSpPr>
            <p:cNvPr id="46103" name="TextBox 14">
              <a:extLst>
                <a:ext uri="{FF2B5EF4-FFF2-40B4-BE49-F238E27FC236}">
                  <a16:creationId xmlns:a16="http://schemas.microsoft.com/office/drawing/2014/main" id="{87D9CD14-6234-8D46-B20B-3154A7311261}"/>
                </a:ext>
              </a:extLst>
            </p:cNvPr>
            <p:cNvSpPr txBox="1">
              <a:spLocks noChangeArrowheads="1"/>
            </p:cNvSpPr>
            <p:nvPr/>
          </p:nvSpPr>
          <p:spPr bwMode="auto">
            <a:xfrm>
              <a:off x="266700" y="2496065"/>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Groups</a:t>
              </a:r>
            </a:p>
          </p:txBody>
        </p:sp>
        <p:sp>
          <p:nvSpPr>
            <p:cNvPr id="46104" name="TextBox 15">
              <a:extLst>
                <a:ext uri="{FF2B5EF4-FFF2-40B4-BE49-F238E27FC236}">
                  <a16:creationId xmlns:a16="http://schemas.microsoft.com/office/drawing/2014/main" id="{64342DE2-D34E-C345-9630-21983B2FED94}"/>
                </a:ext>
              </a:extLst>
            </p:cNvPr>
            <p:cNvSpPr txBox="1">
              <a:spLocks noChangeArrowheads="1"/>
            </p:cNvSpPr>
            <p:nvPr/>
          </p:nvSpPr>
          <p:spPr bwMode="auto">
            <a:xfrm>
              <a:off x="266700" y="2810685"/>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Show the connection between multiple services or resources</a:t>
              </a:r>
            </a:p>
          </p:txBody>
        </p:sp>
      </p:grpSp>
      <p:grpSp>
        <p:nvGrpSpPr>
          <p:cNvPr id="46088" name="Group 16">
            <a:extLst>
              <a:ext uri="{FF2B5EF4-FFF2-40B4-BE49-F238E27FC236}">
                <a16:creationId xmlns:a16="http://schemas.microsoft.com/office/drawing/2014/main" id="{541EAA66-E11A-2044-B78E-284CA3972FB4}"/>
              </a:ext>
            </a:extLst>
          </p:cNvPr>
          <p:cNvGrpSpPr>
            <a:grpSpLocks/>
          </p:cNvGrpSpPr>
          <p:nvPr/>
        </p:nvGrpSpPr>
        <p:grpSpPr bwMode="auto">
          <a:xfrm>
            <a:off x="4741863" y="2574925"/>
            <a:ext cx="2570162" cy="1071563"/>
            <a:chOff x="2388458" y="2503264"/>
            <a:chExt cx="2570206" cy="1070869"/>
          </a:xfrm>
        </p:grpSpPr>
        <p:sp>
          <p:nvSpPr>
            <p:cNvPr id="46101" name="TextBox 17">
              <a:extLst>
                <a:ext uri="{FF2B5EF4-FFF2-40B4-BE49-F238E27FC236}">
                  <a16:creationId xmlns:a16="http://schemas.microsoft.com/office/drawing/2014/main" id="{C0CBB3E9-2E7C-3644-9101-0D58E166D462}"/>
                </a:ext>
              </a:extLst>
            </p:cNvPr>
            <p:cNvSpPr txBox="1">
              <a:spLocks noChangeArrowheads="1"/>
            </p:cNvSpPr>
            <p:nvPr/>
          </p:nvSpPr>
          <p:spPr bwMode="auto">
            <a:xfrm>
              <a:off x="2388458" y="2503264"/>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Arrows</a:t>
              </a:r>
            </a:p>
          </p:txBody>
        </p:sp>
        <p:sp>
          <p:nvSpPr>
            <p:cNvPr id="46102" name="TextBox 18">
              <a:extLst>
                <a:ext uri="{FF2B5EF4-FFF2-40B4-BE49-F238E27FC236}">
                  <a16:creationId xmlns:a16="http://schemas.microsoft.com/office/drawing/2014/main" id="{7CB6C9C3-1149-FA41-A4D1-3BFD07ED1EFD}"/>
                </a:ext>
              </a:extLst>
            </p:cNvPr>
            <p:cNvSpPr txBox="1">
              <a:spLocks noChangeArrowheads="1"/>
            </p:cNvSpPr>
            <p:nvPr/>
          </p:nvSpPr>
          <p:spPr bwMode="auto">
            <a:xfrm>
              <a:off x="2388458" y="2835469"/>
              <a:ext cx="257020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Describe a flow of information or connect different parts of a diagram</a:t>
              </a:r>
            </a:p>
          </p:txBody>
        </p:sp>
      </p:grpSp>
      <p:grpSp>
        <p:nvGrpSpPr>
          <p:cNvPr id="46089" name="Group 19">
            <a:extLst>
              <a:ext uri="{FF2B5EF4-FFF2-40B4-BE49-F238E27FC236}">
                <a16:creationId xmlns:a16="http://schemas.microsoft.com/office/drawing/2014/main" id="{CDC36A59-DC20-D54C-B38F-28FC7093D9CE}"/>
              </a:ext>
            </a:extLst>
          </p:cNvPr>
          <p:cNvGrpSpPr>
            <a:grpSpLocks/>
          </p:cNvGrpSpPr>
          <p:nvPr/>
        </p:nvGrpSpPr>
        <p:grpSpPr bwMode="auto">
          <a:xfrm>
            <a:off x="6400800" y="4795838"/>
            <a:ext cx="2895600" cy="882650"/>
            <a:chOff x="7799295" y="2493632"/>
            <a:chExt cx="2895599" cy="882754"/>
          </a:xfrm>
        </p:grpSpPr>
        <p:sp>
          <p:nvSpPr>
            <p:cNvPr id="46099" name="TextBox 20">
              <a:extLst>
                <a:ext uri="{FF2B5EF4-FFF2-40B4-BE49-F238E27FC236}">
                  <a16:creationId xmlns:a16="http://schemas.microsoft.com/office/drawing/2014/main" id="{2EBFDA52-017C-A946-896E-E89C74477813}"/>
                </a:ext>
              </a:extLst>
            </p:cNvPr>
            <p:cNvSpPr txBox="1">
              <a:spLocks noChangeArrowheads="1"/>
            </p:cNvSpPr>
            <p:nvPr/>
          </p:nvSpPr>
          <p:spPr bwMode="auto">
            <a:xfrm>
              <a:off x="7799295" y="2493632"/>
              <a:ext cx="2895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General resource icons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7935097" y="2853166"/>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Apply to multiple services or categories</a:t>
              </a:r>
            </a:p>
          </p:txBody>
        </p:sp>
      </p:grpSp>
      <p:grpSp>
        <p:nvGrpSpPr>
          <p:cNvPr id="46090" name="Group 22">
            <a:extLst>
              <a:ext uri="{FF2B5EF4-FFF2-40B4-BE49-F238E27FC236}">
                <a16:creationId xmlns:a16="http://schemas.microsoft.com/office/drawing/2014/main" id="{9E6D1C24-C892-FA47-904E-3D2EA8384078}"/>
              </a:ext>
            </a:extLst>
          </p:cNvPr>
          <p:cNvGrpSpPr>
            <a:grpSpLocks/>
          </p:cNvGrpSpPr>
          <p:nvPr/>
        </p:nvGrpSpPr>
        <p:grpSpPr bwMode="auto">
          <a:xfrm>
            <a:off x="8459788" y="2636838"/>
            <a:ext cx="2570162" cy="639762"/>
            <a:chOff x="2388458" y="4468959"/>
            <a:chExt cx="2570206" cy="639982"/>
          </a:xfrm>
        </p:grpSpPr>
        <p:sp>
          <p:nvSpPr>
            <p:cNvPr id="46097" name="TextBox 23">
              <a:extLst>
                <a:ext uri="{FF2B5EF4-FFF2-40B4-BE49-F238E27FC236}">
                  <a16:creationId xmlns:a16="http://schemas.microsoft.com/office/drawing/2014/main" id="{A93A4E31-7EBD-6B46-9F8E-EDC4A3B88120}"/>
                </a:ext>
              </a:extLst>
            </p:cNvPr>
            <p:cNvSpPr txBox="1">
              <a:spLocks noChangeArrowheads="1"/>
            </p:cNvSpPr>
            <p:nvPr/>
          </p:nvSpPr>
          <p:spPr bwMode="auto">
            <a:xfrm>
              <a:off x="2388458"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Service icons</a:t>
              </a:r>
            </a:p>
          </p:txBody>
        </p:sp>
        <p:sp>
          <p:nvSpPr>
            <p:cNvPr id="46098" name="TextBox 24">
              <a:extLst>
                <a:ext uri="{FF2B5EF4-FFF2-40B4-BE49-F238E27FC236}">
                  <a16:creationId xmlns:a16="http://schemas.microsoft.com/office/drawing/2014/main" id="{E9E32621-1685-1748-854E-A9B5DFA06A68}"/>
                </a:ext>
              </a:extLst>
            </p:cNvPr>
            <p:cNvSpPr txBox="1">
              <a:spLocks noChangeArrowheads="1"/>
            </p:cNvSpPr>
            <p:nvPr/>
          </p:nvSpPr>
          <p:spPr bwMode="auto">
            <a:xfrm>
              <a:off x="2388458" y="4801164"/>
              <a:ext cx="2570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a:t>
              </a:r>
            </a:p>
          </p:txBody>
        </p:sp>
      </p:grpSp>
      <p:grpSp>
        <p:nvGrpSpPr>
          <p:cNvPr id="46091" name="Group 25">
            <a:extLst>
              <a:ext uri="{FF2B5EF4-FFF2-40B4-BE49-F238E27FC236}">
                <a16:creationId xmlns:a16="http://schemas.microsoft.com/office/drawing/2014/main" id="{D3A36BCF-2954-A043-A7B9-3891F2BEFE1B}"/>
              </a:ext>
            </a:extLst>
          </p:cNvPr>
          <p:cNvGrpSpPr>
            <a:grpSpLocks/>
          </p:cNvGrpSpPr>
          <p:nvPr/>
        </p:nvGrpSpPr>
        <p:grpSpPr bwMode="auto">
          <a:xfrm>
            <a:off x="2747963" y="4795838"/>
            <a:ext cx="2570162" cy="855662"/>
            <a:chOff x="7935097" y="4468959"/>
            <a:chExt cx="2570206" cy="855425"/>
          </a:xfrm>
        </p:grpSpPr>
        <p:sp>
          <p:nvSpPr>
            <p:cNvPr id="46095" name="TextBox 26">
              <a:extLst>
                <a:ext uri="{FF2B5EF4-FFF2-40B4-BE49-F238E27FC236}">
                  <a16:creationId xmlns:a16="http://schemas.microsoft.com/office/drawing/2014/main" id="{408C22E6-B466-784B-B8F3-7466631BA232}"/>
                </a:ext>
              </a:extLst>
            </p:cNvPr>
            <p:cNvSpPr txBox="1">
              <a:spLocks noChangeArrowheads="1"/>
            </p:cNvSpPr>
            <p:nvPr/>
          </p:nvSpPr>
          <p:spPr bwMode="auto">
            <a:xfrm>
              <a:off x="7935097" y="4468959"/>
              <a:ext cx="25702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solidFill>
                    <a:schemeClr val="bg1"/>
                  </a:solidFill>
                  <a:latin typeface="Arial" panose="020B0604020202020204" pitchFamily="34" charset="0"/>
                  <a:cs typeface="Arial" panose="020B0604020202020204" pitchFamily="34" charset="0"/>
                </a:rPr>
                <a:t>Resource icons</a:t>
              </a:r>
            </a:p>
          </p:txBody>
        </p:sp>
        <p:sp>
          <p:nvSpPr>
            <p:cNvPr id="46096" name="TextBox 27">
              <a:extLst>
                <a:ext uri="{FF2B5EF4-FFF2-40B4-BE49-F238E27FC236}">
                  <a16:creationId xmlns:a16="http://schemas.microsoft.com/office/drawing/2014/main" id="{D4AC92F8-76EB-AB4D-A86A-2CE705055F94}"/>
                </a:ext>
              </a:extLst>
            </p:cNvPr>
            <p:cNvSpPr txBox="1">
              <a:spLocks noChangeArrowheads="1"/>
            </p:cNvSpPr>
            <p:nvPr/>
          </p:nvSpPr>
          <p:spPr bwMode="auto">
            <a:xfrm>
              <a:off x="7935097" y="4801164"/>
              <a:ext cx="25702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grpSp>
      <p:pic>
        <p:nvPicPr>
          <p:cNvPr id="46094" name="Graphic 29">
            <a:extLst>
              <a:ext uri="{FF2B5EF4-FFF2-40B4-BE49-F238E27FC236}">
                <a16:creationId xmlns:a16="http://schemas.microsoft.com/office/drawing/2014/main" id="{9980ED4F-0423-8343-A2EE-BAC3A988A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13430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5332D85D-EF39-9E41-AE96-E0EE6A3A47B0}"/>
              </a:ext>
            </a:extLst>
          </p:cNvPr>
          <p:cNvSpPr/>
          <p:nvPr/>
        </p:nvSpPr>
        <p:spPr>
          <a:xfrm>
            <a:off x="1358899" y="1339915"/>
            <a:ext cx="1831975" cy="1063537"/>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algn="l"/>
            <a:r>
              <a:rPr lang="en-US" sz="1200" dirty="0">
                <a:solidFill>
                  <a:schemeClr val="bg1"/>
                </a:solidFill>
                <a:latin typeface="Arial" panose="020B0604020202020204" pitchFamily="34" charset="0"/>
                <a:cs typeface="Arial" panose="020B0604020202020204" pitchFamily="34" charset="0"/>
              </a:rPr>
              <a:t>AWS Cloud</a:t>
            </a:r>
          </a:p>
        </p:txBody>
      </p:sp>
      <p:grpSp>
        <p:nvGrpSpPr>
          <p:cNvPr id="39" name="Group 38">
            <a:extLst>
              <a:ext uri="{FF2B5EF4-FFF2-40B4-BE49-F238E27FC236}">
                <a16:creationId xmlns:a16="http://schemas.microsoft.com/office/drawing/2014/main" id="{AFC74E9E-0D7E-BB42-9ED0-FFDD2CA439CF}"/>
              </a:ext>
            </a:extLst>
          </p:cNvPr>
          <p:cNvGrpSpPr/>
          <p:nvPr/>
        </p:nvGrpSpPr>
        <p:grpSpPr>
          <a:xfrm>
            <a:off x="5340350" y="1525820"/>
            <a:ext cx="1371600" cy="608074"/>
            <a:chOff x="5340350" y="1525820"/>
            <a:chExt cx="1645920" cy="608074"/>
          </a:xfrm>
        </p:grpSpPr>
        <p:cxnSp>
          <p:nvCxnSpPr>
            <p:cNvPr id="40" name="Straight Arrow Connector 39">
              <a:extLst>
                <a:ext uri="{FF2B5EF4-FFF2-40B4-BE49-F238E27FC236}">
                  <a16:creationId xmlns:a16="http://schemas.microsoft.com/office/drawing/2014/main" id="{18A3FE00-CAF9-D247-B224-8B82A103E5BF}"/>
                </a:ext>
              </a:extLst>
            </p:cNvPr>
            <p:cNvCxnSpPr/>
            <p:nvPr/>
          </p:nvCxnSpPr>
          <p:spPr>
            <a:xfrm>
              <a:off x="5340350" y="1917624"/>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FF8CB5-C762-DE4F-81C1-9193CED835A6}"/>
                </a:ext>
              </a:extLst>
            </p:cNvPr>
            <p:cNvCxnSpPr/>
            <p:nvPr/>
          </p:nvCxnSpPr>
          <p:spPr>
            <a:xfrm>
              <a:off x="5340350" y="2133894"/>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7D26AF9-39A7-4542-8CDF-3B4C9B53953C}"/>
                </a:ext>
              </a:extLst>
            </p:cNvPr>
            <p:cNvCxnSpPr>
              <a:cxnSpLocks/>
            </p:cNvCxnSpPr>
            <p:nvPr/>
          </p:nvCxnSpPr>
          <p:spPr>
            <a:xfrm>
              <a:off x="5340350" y="1728866"/>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7012E8-1FE0-974A-9B10-EB6CAF8F9F22}"/>
                </a:ext>
              </a:extLst>
            </p:cNvPr>
            <p:cNvCxnSpPr/>
            <p:nvPr/>
          </p:nvCxnSpPr>
          <p:spPr>
            <a:xfrm>
              <a:off x="5340350" y="1525820"/>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4" name="Graphic 33">
            <a:extLst>
              <a:ext uri="{FF2B5EF4-FFF2-40B4-BE49-F238E27FC236}">
                <a16:creationId xmlns:a16="http://schemas.microsoft.com/office/drawing/2014/main" id="{88369FB5-CE53-1343-A6E5-D881B55088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9764" y="4045995"/>
            <a:ext cx="639260" cy="639260"/>
          </a:xfrm>
          <a:prstGeom prst="rect">
            <a:avLst/>
          </a:prstGeom>
        </p:spPr>
      </p:pic>
      <p:pic>
        <p:nvPicPr>
          <p:cNvPr id="35" name="Graphic 34">
            <a:extLst>
              <a:ext uri="{FF2B5EF4-FFF2-40B4-BE49-F238E27FC236}">
                <a16:creationId xmlns:a16="http://schemas.microsoft.com/office/drawing/2014/main" id="{61AB12B1-038A-5A48-80CE-CC1766D7A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8898" y="1343742"/>
            <a:ext cx="381000" cy="381000"/>
          </a:xfrm>
          <a:prstGeom prst="rect">
            <a:avLst/>
          </a:prstGeom>
        </p:spPr>
      </p:pic>
    </p:spTree>
    <p:extLst>
      <p:ext uri="{BB962C8B-B14F-4D97-AF65-F5344CB8AC3E}">
        <p14:creationId xmlns:p14="http://schemas.microsoft.com/office/powerpoint/2010/main" val="3649781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p:txBody>
          <a:bodyPr/>
          <a:lstStyle/>
          <a:p>
            <a:pPr eaLnBrk="1" hangingPunct="1"/>
            <a:r>
              <a:rPr lang="en-US" altLang="en-US" dirty="0"/>
              <a:t>Internet of Things</a:t>
            </a:r>
          </a:p>
        </p:txBody>
      </p:sp>
      <p:sp>
        <p:nvSpPr>
          <p:cNvPr id="122882" name="Footer Placeholder 2">
            <a:extLst>
              <a:ext uri="{FF2B5EF4-FFF2-40B4-BE49-F238E27FC236}">
                <a16:creationId xmlns:a16="http://schemas.microsoft.com/office/drawing/2014/main" id="{E3BD4880-A78B-0343-8FF3-4AEA8441D381}"/>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2883" name="Slide Number Placeholder 3">
            <a:extLst>
              <a:ext uri="{FF2B5EF4-FFF2-40B4-BE49-F238E27FC236}">
                <a16:creationId xmlns:a16="http://schemas.microsoft.com/office/drawing/2014/main" id="{841C4523-4F6F-1144-BA51-620C81FB7473}"/>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22AA9DA-8165-224D-9D31-7801CD0CE0E8}" type="slidenum">
              <a:rPr lang="en-US" altLang="en-US" smtClean="0">
                <a:solidFill>
                  <a:schemeClr val="bg1"/>
                </a:solidFill>
                <a:latin typeface="Arial" panose="020B0604020202020204" pitchFamily="34" charset="0"/>
              </a:rPr>
              <a:pPr fontAlgn="base">
                <a:spcBef>
                  <a:spcPct val="0"/>
                </a:spcBef>
                <a:spcAft>
                  <a:spcPct val="0"/>
                </a:spcAft>
              </a:pPr>
              <a:t>90</a:t>
            </a:fld>
            <a:endParaRPr lang="en-US" altLang="en-US" dirty="0">
              <a:solidFill>
                <a:schemeClr val="bg1"/>
              </a:solidFill>
              <a:latin typeface="Arial" panose="020B0604020202020204" pitchFamily="34" charset="0"/>
            </a:endParaRP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p:txBody>
          <a:bodyPr/>
          <a:lstStyle/>
          <a:p>
            <a:pPr eaLnBrk="1" hangingPunct="1"/>
            <a:r>
              <a:rPr lang="en-US" altLang="en-US" dirty="0"/>
              <a:t>4/5</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033553" y="168751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038601"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0" name="Graphic 31">
            <a:extLst>
              <a:ext uri="{FF2B5EF4-FFF2-40B4-BE49-F238E27FC236}">
                <a16:creationId xmlns:a16="http://schemas.microsoft.com/office/drawing/2014/main" id="{FFD11B10-5A28-2B42-B403-4DB95E8EEB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5752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1" name="Graphic 33">
            <a:extLst>
              <a:ext uri="{FF2B5EF4-FFF2-40B4-BE49-F238E27FC236}">
                <a16:creationId xmlns:a16="http://schemas.microsoft.com/office/drawing/2014/main" id="{AA6B8D2E-BD45-A14B-9F65-B901BF2CD32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67873" y="123348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2" name="Graphic 35">
            <a:extLst>
              <a:ext uri="{FF2B5EF4-FFF2-40B4-BE49-F238E27FC236}">
                <a16:creationId xmlns:a16="http://schemas.microsoft.com/office/drawing/2014/main" id="{8654DF26-5631-DA47-AC1B-5076CC7326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7822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3" name="Graphic 39">
            <a:extLst>
              <a:ext uri="{FF2B5EF4-FFF2-40B4-BE49-F238E27FC236}">
                <a16:creationId xmlns:a16="http://schemas.microsoft.com/office/drawing/2014/main" id="{52ECE5A4-3FB5-7F48-854A-491C490F1A4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856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5" name="Graphic 43">
            <a:extLst>
              <a:ext uri="{FF2B5EF4-FFF2-40B4-BE49-F238E27FC236}">
                <a16:creationId xmlns:a16="http://schemas.microsoft.com/office/drawing/2014/main" id="{2FE4470D-3E59-F14D-9808-00503041B6F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609263"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6" name="Graphic 45">
            <a:extLst>
              <a:ext uri="{FF2B5EF4-FFF2-40B4-BE49-F238E27FC236}">
                <a16:creationId xmlns:a16="http://schemas.microsoft.com/office/drawing/2014/main" id="{0DB64A26-E8E5-9A41-A10B-40CD10FBBC3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57525"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7" name="Graphic 47">
            <a:extLst>
              <a:ext uri="{FF2B5EF4-FFF2-40B4-BE49-F238E27FC236}">
                <a16:creationId xmlns:a16="http://schemas.microsoft.com/office/drawing/2014/main" id="{329B1EE8-60D1-6F46-B33B-58712B09356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6787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8" name="Graphic 49">
            <a:extLst>
              <a:ext uri="{FF2B5EF4-FFF2-40B4-BE49-F238E27FC236}">
                <a16:creationId xmlns:a16="http://schemas.microsoft.com/office/drawing/2014/main" id="{EEA96EEA-907B-5740-8BFA-EBEEBA8EA24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78221"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9" name="Graphic 51">
            <a:extLst>
              <a:ext uri="{FF2B5EF4-FFF2-40B4-BE49-F238E27FC236}">
                <a16:creationId xmlns:a16="http://schemas.microsoft.com/office/drawing/2014/main" id="{D1B59892-8611-764F-9F5B-795857D80ED2}"/>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8569" y="219351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0" name="Graphic 53">
            <a:extLst>
              <a:ext uri="{FF2B5EF4-FFF2-40B4-BE49-F238E27FC236}">
                <a16:creationId xmlns:a16="http://schemas.microsoft.com/office/drawing/2014/main" id="{8A501947-453F-7E4F-8F17-0EF8ADB45BD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609263" y="219192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1" name="Graphic 55">
            <a:extLst>
              <a:ext uri="{FF2B5EF4-FFF2-40B4-BE49-F238E27FC236}">
                <a16:creationId xmlns:a16="http://schemas.microsoft.com/office/drawing/2014/main" id="{8B73A742-B7A2-A94E-9ED3-A1F916011DB5}"/>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05593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2" name="Graphic 57">
            <a:extLst>
              <a:ext uri="{FF2B5EF4-FFF2-40B4-BE49-F238E27FC236}">
                <a16:creationId xmlns:a16="http://schemas.microsoft.com/office/drawing/2014/main" id="{8DDE9AF8-9A6B-3F47-A4B2-30B042C824F6}"/>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566603"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3" name="Graphic 59">
            <a:extLst>
              <a:ext uri="{FF2B5EF4-FFF2-40B4-BE49-F238E27FC236}">
                <a16:creationId xmlns:a16="http://schemas.microsoft.com/office/drawing/2014/main" id="{9CDC4473-3D94-3847-BFBF-76CE283ABB3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6077268" y="31560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5" name="Graphic 63">
            <a:extLst>
              <a:ext uri="{FF2B5EF4-FFF2-40B4-BE49-F238E27FC236}">
                <a16:creationId xmlns:a16="http://schemas.microsoft.com/office/drawing/2014/main" id="{8CE5E889-19F1-0E47-88CF-08E750637C3D}"/>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9098598" y="312116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6" name="Graphic 65">
            <a:extLst>
              <a:ext uri="{FF2B5EF4-FFF2-40B4-BE49-F238E27FC236}">
                <a16:creationId xmlns:a16="http://schemas.microsoft.com/office/drawing/2014/main" id="{716D7F96-4B0D-234B-9505-A8C354B1AA45}"/>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10609263" y="3116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7" name="Graphic 67">
            <a:extLst>
              <a:ext uri="{FF2B5EF4-FFF2-40B4-BE49-F238E27FC236}">
                <a16:creationId xmlns:a16="http://schemas.microsoft.com/office/drawing/2014/main" id="{064AEC46-567D-7D4C-96BE-704407FCB7CB}"/>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3060700"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8" name="Graphic 69">
            <a:extLst>
              <a:ext uri="{FF2B5EF4-FFF2-40B4-BE49-F238E27FC236}">
                <a16:creationId xmlns:a16="http://schemas.microsoft.com/office/drawing/2014/main" id="{0C0F93B7-3734-6540-9011-8B35EEC74616}"/>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4570413" y="40334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9" name="Graphic 71">
            <a:extLst>
              <a:ext uri="{FF2B5EF4-FFF2-40B4-BE49-F238E27FC236}">
                <a16:creationId xmlns:a16="http://schemas.microsoft.com/office/drawing/2014/main" id="{16358306-588D-C347-997D-04CB6FDAE03F}"/>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6080126"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0" name="Graphic 73">
            <a:extLst>
              <a:ext uri="{FF2B5EF4-FFF2-40B4-BE49-F238E27FC236}">
                <a16:creationId xmlns:a16="http://schemas.microsoft.com/office/drawing/2014/main" id="{EDA2342A-B4A2-4A42-8D31-7798F6AF4327}"/>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7589839"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1" name="Graphic 75">
            <a:extLst>
              <a:ext uri="{FF2B5EF4-FFF2-40B4-BE49-F238E27FC236}">
                <a16:creationId xmlns:a16="http://schemas.microsoft.com/office/drawing/2014/main" id="{96A6F3D3-EABA-7844-852C-035A11B34B47}"/>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9099552" y="402872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2" name="Graphic 77">
            <a:extLst>
              <a:ext uri="{FF2B5EF4-FFF2-40B4-BE49-F238E27FC236}">
                <a16:creationId xmlns:a16="http://schemas.microsoft.com/office/drawing/2014/main" id="{F078BCD4-E2A6-6946-8740-7F12499C7EE9}"/>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10609263" y="402396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3" name="Graphic 79">
            <a:extLst>
              <a:ext uri="{FF2B5EF4-FFF2-40B4-BE49-F238E27FC236}">
                <a16:creationId xmlns:a16="http://schemas.microsoft.com/office/drawing/2014/main" id="{F2CF9CD7-DACC-2A46-A3E0-068AC0600A77}"/>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3055938" y="497778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a:t>
            </a:r>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a:t>
            </a: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a:extLst>
              <a:ext uri="{FF2B5EF4-FFF2-40B4-BE49-F238E27FC236}">
                <a16:creationId xmlns:a16="http://schemas.microsoft.com/office/drawing/2014/main" id="{F574A1F3-235E-E946-8475-B95A4460395D}"/>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4566603" y="4977780"/>
            <a:ext cx="457200" cy="457200"/>
          </a:xfrm>
          <a:prstGeom prst="rect">
            <a:avLst/>
          </a:prstGeom>
        </p:spPr>
      </p:pic>
      <p:pic>
        <p:nvPicPr>
          <p:cNvPr id="65" name="Graphic 64">
            <a:extLst>
              <a:ext uri="{FF2B5EF4-FFF2-40B4-BE49-F238E27FC236}">
                <a16:creationId xmlns:a16="http://schemas.microsoft.com/office/drawing/2014/main" id="{26609FFC-F2D9-674C-BA1C-62A5407059DD}"/>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6077268" y="4977780"/>
            <a:ext cx="457200" cy="4572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p:txBody>
          <a:bodyPr/>
          <a:lstStyle/>
          <a:p>
            <a:pPr eaLnBrk="1" hangingPunct="1"/>
            <a:r>
              <a:rPr lang="en-US" altLang="en-US" dirty="0"/>
              <a:t>Internet of Things</a:t>
            </a:r>
          </a:p>
        </p:txBody>
      </p:sp>
      <p:sp>
        <p:nvSpPr>
          <p:cNvPr id="123906" name="Footer Placeholder 2">
            <a:extLst>
              <a:ext uri="{FF2B5EF4-FFF2-40B4-BE49-F238E27FC236}">
                <a16:creationId xmlns:a16="http://schemas.microsoft.com/office/drawing/2014/main" id="{D2246EEA-8626-5D43-8FD8-BEE10877BCC9}"/>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3907" name="Slide Number Placeholder 3">
            <a:extLst>
              <a:ext uri="{FF2B5EF4-FFF2-40B4-BE49-F238E27FC236}">
                <a16:creationId xmlns:a16="http://schemas.microsoft.com/office/drawing/2014/main" id="{9FB59DCE-038A-BC48-8F16-8BCDA75AF295}"/>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3E9DD1D-99F8-4F46-B761-82735F82F1E1}" type="slidenum">
              <a:rPr lang="en-US" altLang="en-US" smtClean="0">
                <a:solidFill>
                  <a:schemeClr val="bg1"/>
                </a:solidFill>
                <a:latin typeface="Arial" panose="020B0604020202020204" pitchFamily="34" charset="0"/>
              </a:rPr>
              <a:pPr fontAlgn="base">
                <a:spcBef>
                  <a:spcPct val="0"/>
                </a:spcBef>
                <a:spcAft>
                  <a:spcPct val="0"/>
                </a:spcAft>
              </a:pPr>
              <a:t>91</a:t>
            </a:fld>
            <a:endParaRPr lang="en-US" altLang="en-US" dirty="0">
              <a:solidFill>
                <a:schemeClr val="bg1"/>
              </a:solidFill>
              <a:latin typeface="Arial" panose="020B0604020202020204" pitchFamily="34" charset="0"/>
            </a:endParaRP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p:txBody>
          <a:bodyPr/>
          <a:lstStyle/>
          <a:p>
            <a:pPr eaLnBrk="1" hangingPunct="1"/>
            <a:r>
              <a:rPr lang="en-US" altLang="en-US" dirty="0"/>
              <a:t>5/5</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30475" y="1687513"/>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7478"/>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7478"/>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7478"/>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0" name="TextBox 16">
            <a:extLst>
              <a:ext uri="{FF2B5EF4-FFF2-40B4-BE49-F238E27FC236}">
                <a16:creationId xmlns:a16="http://schemas.microsoft.com/office/drawing/2014/main" id="{AB8B3C51-FF37-F641-8CF1-A925DE277D78}"/>
              </a:ext>
            </a:extLst>
          </p:cNvPr>
          <p:cNvSpPr txBox="1">
            <a:spLocks noChangeArrowheads="1"/>
          </p:cNvSpPr>
          <p:nvPr/>
        </p:nvSpPr>
        <p:spPr bwMode="auto">
          <a:xfrm>
            <a:off x="2530475" y="259836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50088" y="3507382"/>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941"/>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941"/>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30475" y="3509209"/>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3925" name="Graphic 21">
            <a:extLst>
              <a:ext uri="{FF2B5EF4-FFF2-40B4-BE49-F238E27FC236}">
                <a16:creationId xmlns:a16="http://schemas.microsoft.com/office/drawing/2014/main" id="{B60E7729-B0EB-124B-B0BD-DAD7B3402D3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094038"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6" name="Graphic 24">
            <a:extLst>
              <a:ext uri="{FF2B5EF4-FFF2-40B4-BE49-F238E27FC236}">
                <a16:creationId xmlns:a16="http://schemas.microsoft.com/office/drawing/2014/main" id="{270EF56D-75A1-A44A-8ACF-6F51933D99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92445"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Graphic 26">
            <a:extLst>
              <a:ext uri="{FF2B5EF4-FFF2-40B4-BE49-F238E27FC236}">
                <a16:creationId xmlns:a16="http://schemas.microsoft.com/office/drawing/2014/main" id="{92B10EE5-9AC8-3D48-8604-083A6E000A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090852"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8" name="Graphic 28">
            <a:extLst>
              <a:ext uri="{FF2B5EF4-FFF2-40B4-BE49-F238E27FC236}">
                <a16:creationId xmlns:a16="http://schemas.microsoft.com/office/drawing/2014/main" id="{255AFEE3-067F-5F41-87B7-780268424C5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89259"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9" name="Graphic 30">
            <a:extLst>
              <a:ext uri="{FF2B5EF4-FFF2-40B4-BE49-F238E27FC236}">
                <a16:creationId xmlns:a16="http://schemas.microsoft.com/office/drawing/2014/main" id="{2EA3701B-49D7-034F-9E47-7CCCDD6506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87666" y="12319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0" name="Graphic 32">
            <a:extLst>
              <a:ext uri="{FF2B5EF4-FFF2-40B4-BE49-F238E27FC236}">
                <a16:creationId xmlns:a16="http://schemas.microsoft.com/office/drawing/2014/main" id="{2656CDE7-6F5D-CF47-BDED-95DDC5BA4F1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586071"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1" name="Graphic 34">
            <a:extLst>
              <a:ext uri="{FF2B5EF4-FFF2-40B4-BE49-F238E27FC236}">
                <a16:creationId xmlns:a16="http://schemas.microsoft.com/office/drawing/2014/main" id="{BC66933C-7D67-984C-8845-9552699162C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094038" y="21681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2" name="Graphic 36">
            <a:extLst>
              <a:ext uri="{FF2B5EF4-FFF2-40B4-BE49-F238E27FC236}">
                <a16:creationId xmlns:a16="http://schemas.microsoft.com/office/drawing/2014/main" id="{7CAF4008-A0A5-CE45-BB54-1C1115455D7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4592445"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Graphic 38">
            <a:extLst>
              <a:ext uri="{FF2B5EF4-FFF2-40B4-BE49-F238E27FC236}">
                <a16:creationId xmlns:a16="http://schemas.microsoft.com/office/drawing/2014/main" id="{9C592231-DBDA-B24F-8E19-37175CF5622A}"/>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6090852"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Graphic 40">
            <a:extLst>
              <a:ext uri="{FF2B5EF4-FFF2-40B4-BE49-F238E27FC236}">
                <a16:creationId xmlns:a16="http://schemas.microsoft.com/office/drawing/2014/main" id="{FC690639-4944-5F4D-B785-22D0239AB8A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89259"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Graphic 42">
            <a:extLst>
              <a:ext uri="{FF2B5EF4-FFF2-40B4-BE49-F238E27FC236}">
                <a16:creationId xmlns:a16="http://schemas.microsoft.com/office/drawing/2014/main" id="{C257A042-307D-2844-BB8F-F53ADF2717E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87666"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Graphic 44">
            <a:extLst>
              <a:ext uri="{FF2B5EF4-FFF2-40B4-BE49-F238E27FC236}">
                <a16:creationId xmlns:a16="http://schemas.microsoft.com/office/drawing/2014/main" id="{046C95A6-AA04-0140-88E0-063167B965E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10586071" y="216583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Graphic 46">
            <a:extLst>
              <a:ext uri="{FF2B5EF4-FFF2-40B4-BE49-F238E27FC236}">
                <a16:creationId xmlns:a16="http://schemas.microsoft.com/office/drawing/2014/main" id="{349584E1-6719-E046-BAA1-76C9A062579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094038" y="307841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Graphic 48">
            <a:extLst>
              <a:ext uri="{FF2B5EF4-FFF2-40B4-BE49-F238E27FC236}">
                <a16:creationId xmlns:a16="http://schemas.microsoft.com/office/drawing/2014/main" id="{BA1FBD63-36E9-EC4D-9026-321E0168B773}"/>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4592445"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9" name="Graphic 50">
            <a:extLst>
              <a:ext uri="{FF2B5EF4-FFF2-40B4-BE49-F238E27FC236}">
                <a16:creationId xmlns:a16="http://schemas.microsoft.com/office/drawing/2014/main" id="{4F83B838-BD8F-7448-BDB5-8694D6B95C2A}"/>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090852"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40" name="Graphic 52">
            <a:extLst>
              <a:ext uri="{FF2B5EF4-FFF2-40B4-BE49-F238E27FC236}">
                <a16:creationId xmlns:a16="http://schemas.microsoft.com/office/drawing/2014/main" id="{6F6C48CD-F061-E448-BADA-34A375D69C4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9259"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4">
            <a:extLst>
              <a:ext uri="{FF2B5EF4-FFF2-40B4-BE49-F238E27FC236}">
                <a16:creationId xmlns:a16="http://schemas.microsoft.com/office/drawing/2014/main" id="{0701521C-2F43-E346-A9D1-DAEF86CA3B28}"/>
              </a:ext>
            </a:extLst>
          </p:cNvPr>
          <p:cNvSpPr txBox="1">
            <a:spLocks noChangeArrowheads="1"/>
          </p:cNvSpPr>
          <p:nvPr/>
        </p:nvSpPr>
        <p:spPr bwMode="auto">
          <a:xfrm>
            <a:off x="8574156" y="3519434"/>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5" name="TextBox 15">
            <a:extLst>
              <a:ext uri="{FF2B5EF4-FFF2-40B4-BE49-F238E27FC236}">
                <a16:creationId xmlns:a16="http://schemas.microsoft.com/office/drawing/2014/main" id="{0352AD93-CC2C-9F4E-BC3D-3AD5B942310E}"/>
              </a:ext>
            </a:extLst>
          </p:cNvPr>
          <p:cNvSpPr txBox="1">
            <a:spLocks noChangeArrowheads="1"/>
          </p:cNvSpPr>
          <p:nvPr/>
        </p:nvSpPr>
        <p:spPr bwMode="auto">
          <a:xfrm>
            <a:off x="10076691" y="354164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46" name="Graphic 42">
            <a:extLst>
              <a:ext uri="{FF2B5EF4-FFF2-40B4-BE49-F238E27FC236}">
                <a16:creationId xmlns:a16="http://schemas.microsoft.com/office/drawing/2014/main" id="{CFAE25EE-F92C-A144-8D15-1F442E5748C7}"/>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9087666"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44">
            <a:extLst>
              <a:ext uri="{FF2B5EF4-FFF2-40B4-BE49-F238E27FC236}">
                <a16:creationId xmlns:a16="http://schemas.microsoft.com/office/drawing/2014/main" id="{2F09F99B-1531-1949-BA56-B38A32F8A606}"/>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10586071" y="307564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7">
            <a:extLst>
              <a:ext uri="{FF2B5EF4-FFF2-40B4-BE49-F238E27FC236}">
                <a16:creationId xmlns:a16="http://schemas.microsoft.com/office/drawing/2014/main" id="{442F3AC9-CD06-5D46-94D8-E5920E00370A}"/>
              </a:ext>
            </a:extLst>
          </p:cNvPr>
          <p:cNvSpPr txBox="1">
            <a:spLocks noChangeArrowheads="1"/>
          </p:cNvSpPr>
          <p:nvPr/>
        </p:nvSpPr>
        <p:spPr bwMode="auto">
          <a:xfrm>
            <a:off x="4028098" y="4427776"/>
            <a:ext cx="160319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humidity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49" name="TextBox 18">
            <a:extLst>
              <a:ext uri="{FF2B5EF4-FFF2-40B4-BE49-F238E27FC236}">
                <a16:creationId xmlns:a16="http://schemas.microsoft.com/office/drawing/2014/main" id="{4C743477-5170-C348-8B81-15B4B853814D}"/>
              </a:ext>
            </a:extLst>
          </p:cNvPr>
          <p:cNvSpPr txBox="1">
            <a:spLocks noChangeArrowheads="1"/>
          </p:cNvSpPr>
          <p:nvPr/>
        </p:nvSpPr>
        <p:spPr bwMode="auto">
          <a:xfrm>
            <a:off x="5527697" y="4427776"/>
            <a:ext cx="1599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&amp; vibration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0" name="TextBox 19">
            <a:extLst>
              <a:ext uri="{FF2B5EF4-FFF2-40B4-BE49-F238E27FC236}">
                <a16:creationId xmlns:a16="http://schemas.microsoft.com/office/drawing/2014/main" id="{917E3CB0-2369-F54B-B259-00F296C9997C}"/>
              </a:ext>
            </a:extLst>
          </p:cNvPr>
          <p:cNvSpPr txBox="1">
            <a:spLocks noChangeArrowheads="1"/>
          </p:cNvSpPr>
          <p:nvPr/>
        </p:nvSpPr>
        <p:spPr bwMode="auto">
          <a:xfrm>
            <a:off x="6971402" y="4427776"/>
            <a:ext cx="16859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relay</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1" name="TextBox 22">
            <a:extLst>
              <a:ext uri="{FF2B5EF4-FFF2-40B4-BE49-F238E27FC236}">
                <a16:creationId xmlns:a16="http://schemas.microsoft.com/office/drawing/2014/main" id="{612DD2AA-2AAE-0B4A-9BA7-8194B63188E0}"/>
              </a:ext>
            </a:extLst>
          </p:cNvPr>
          <p:cNvSpPr txBox="1">
            <a:spLocks noChangeArrowheads="1"/>
          </p:cNvSpPr>
          <p:nvPr/>
        </p:nvSpPr>
        <p:spPr bwMode="auto">
          <a:xfrm>
            <a:off x="2566687" y="4427917"/>
            <a:ext cx="1511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temperature sensor</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2" name="Graphic 46">
            <a:extLst>
              <a:ext uri="{FF2B5EF4-FFF2-40B4-BE49-F238E27FC236}">
                <a16:creationId xmlns:a16="http://schemas.microsoft.com/office/drawing/2014/main" id="{16D25148-F407-4D48-8712-24F5174D3B97}"/>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3094038"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48">
            <a:extLst>
              <a:ext uri="{FF2B5EF4-FFF2-40B4-BE49-F238E27FC236}">
                <a16:creationId xmlns:a16="http://schemas.microsoft.com/office/drawing/2014/main" id="{882E8020-70A2-3A44-925A-15349C5A6E0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4592445"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50">
            <a:extLst>
              <a:ext uri="{FF2B5EF4-FFF2-40B4-BE49-F238E27FC236}">
                <a16:creationId xmlns:a16="http://schemas.microsoft.com/office/drawing/2014/main" id="{3670CD19-E1F2-2745-A068-1381256D01D5}"/>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6090852"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52">
            <a:extLst>
              <a:ext uri="{FF2B5EF4-FFF2-40B4-BE49-F238E27FC236}">
                <a16:creationId xmlns:a16="http://schemas.microsoft.com/office/drawing/2014/main" id="{C47A79A3-A1CF-EC44-AD44-70FE41DCC2AB}"/>
              </a:ext>
            </a:extLst>
          </p:cNvPr>
          <p:cNvPicPr>
            <a:picLocks noChangeAspect="1" noChangeArrowheads="1"/>
          </p:cNvPicPr>
          <p:nvPr/>
        </p:nvPicPr>
        <p:blipFill>
          <a:blip r:embed="rId44">
            <a:extLst>
              <a:ext uri="{96DAC541-7B7A-43D3-8B79-37D633B846F1}">
                <asvg:svgBlip xmlns:asvg="http://schemas.microsoft.com/office/drawing/2016/SVG/main" r:embed="rId45"/>
              </a:ext>
            </a:extLst>
          </a:blip>
          <a:srcRect/>
          <a:stretch/>
        </p:blipFill>
        <p:spPr bwMode="auto">
          <a:xfrm>
            <a:off x="7589259" y="399770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4">
            <a:extLst>
              <a:ext uri="{FF2B5EF4-FFF2-40B4-BE49-F238E27FC236}">
                <a16:creationId xmlns:a16="http://schemas.microsoft.com/office/drawing/2014/main" id="{6418F036-F5DD-8649-9C79-715539399D13}"/>
              </a:ext>
            </a:extLst>
          </p:cNvPr>
          <p:cNvSpPr txBox="1">
            <a:spLocks noChangeArrowheads="1"/>
          </p:cNvSpPr>
          <p:nvPr/>
        </p:nvSpPr>
        <p:spPr bwMode="auto">
          <a:xfrm>
            <a:off x="8574156" y="4423836"/>
            <a:ext cx="149383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stack light</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57" name="TextBox 15">
            <a:extLst>
              <a:ext uri="{FF2B5EF4-FFF2-40B4-BE49-F238E27FC236}">
                <a16:creationId xmlns:a16="http://schemas.microsoft.com/office/drawing/2014/main" id="{CCB5D557-1B58-C74C-A96E-9E24008AF4A1}"/>
              </a:ext>
            </a:extLst>
          </p:cNvPr>
          <p:cNvSpPr txBox="1">
            <a:spLocks noChangeArrowheads="1"/>
          </p:cNvSpPr>
          <p:nvPr/>
        </p:nvSpPr>
        <p:spPr bwMode="auto">
          <a:xfrm>
            <a:off x="10076691" y="4423836"/>
            <a:ext cx="14938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FreeRTOS Device</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8" name="Graphic 42">
            <a:extLst>
              <a:ext uri="{FF2B5EF4-FFF2-40B4-BE49-F238E27FC236}">
                <a16:creationId xmlns:a16="http://schemas.microsoft.com/office/drawing/2014/main" id="{736686A8-47FE-4446-BD86-248CD91E9A55}"/>
              </a:ext>
            </a:extLst>
          </p:cNvPr>
          <p:cNvPicPr>
            <a:picLocks noChangeAspect="1" noChangeArrowheads="1"/>
          </p:cNvPicPr>
          <p:nvPr/>
        </p:nvPicPr>
        <p:blipFill>
          <a:blip r:embed="rId46">
            <a:extLst>
              <a:ext uri="{96DAC541-7B7A-43D3-8B79-37D633B846F1}">
                <asvg:svgBlip xmlns:asvg="http://schemas.microsoft.com/office/drawing/2016/SVG/main" r:embed="rId47"/>
              </a:ext>
            </a:extLst>
          </a:blip>
          <a:srcRect/>
          <a:stretch/>
        </p:blipFill>
        <p:spPr bwMode="auto">
          <a:xfrm>
            <a:off x="9087666"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a:extLst>
              <a:ext uri="{FF2B5EF4-FFF2-40B4-BE49-F238E27FC236}">
                <a16:creationId xmlns:a16="http://schemas.microsoft.com/office/drawing/2014/main" id="{83EC8832-3D6D-824D-9539-2D51C7649299}"/>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10586071" y="399885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17">
            <a:extLst>
              <a:ext uri="{FF2B5EF4-FFF2-40B4-BE49-F238E27FC236}">
                <a16:creationId xmlns:a16="http://schemas.microsoft.com/office/drawing/2014/main" id="{EA10FDCF-4C26-F042-88A4-5DAFBFF32E03}"/>
              </a:ext>
            </a:extLst>
          </p:cNvPr>
          <p:cNvSpPr txBox="1">
            <a:spLocks noChangeArrowheads="1"/>
          </p:cNvSpPr>
          <p:nvPr/>
        </p:nvSpPr>
        <p:spPr bwMode="auto">
          <a:xfrm>
            <a:off x="4064311" y="5349587"/>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PLC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
        <p:nvSpPr>
          <p:cNvPr id="61" name="TextBox 22">
            <a:extLst>
              <a:ext uri="{FF2B5EF4-FFF2-40B4-BE49-F238E27FC236}">
                <a16:creationId xmlns:a16="http://schemas.microsoft.com/office/drawing/2014/main" id="{9E24E540-4DA2-904D-94DE-19F4347E86C4}"/>
              </a:ext>
            </a:extLst>
          </p:cNvPr>
          <p:cNvSpPr txBox="1">
            <a:spLocks noChangeArrowheads="1"/>
          </p:cNvSpPr>
          <p:nvPr/>
        </p:nvSpPr>
        <p:spPr bwMode="auto">
          <a:xfrm>
            <a:off x="2684376" y="5349728"/>
            <a:ext cx="12810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100">
                <a:solidFill>
                  <a:schemeClr val="bg1"/>
                </a:solidFill>
                <a:latin typeface="Arial" panose="020B0604020202020204" pitchFamily="34" charset="0"/>
                <a:cs typeface="Arial" panose="020B0604020202020204" pitchFamily="34" charset="0"/>
              </a:rPr>
              <a:t>IoT thing Industrial PC</a:t>
            </a:r>
            <a:endPar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46">
            <a:extLst>
              <a:ext uri="{FF2B5EF4-FFF2-40B4-BE49-F238E27FC236}">
                <a16:creationId xmlns:a16="http://schemas.microsoft.com/office/drawing/2014/main" id="{38D0A759-0922-7C4B-9A30-0E2B37F32B90}"/>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3094038"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48">
            <a:extLst>
              <a:ext uri="{FF2B5EF4-FFF2-40B4-BE49-F238E27FC236}">
                <a16:creationId xmlns:a16="http://schemas.microsoft.com/office/drawing/2014/main" id="{4CA4722C-F6C5-434F-A02E-E95257759362}"/>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a:off x="4592445" y="491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1" name="Footer Placeholder 2">
            <a:extLst>
              <a:ext uri="{FF2B5EF4-FFF2-40B4-BE49-F238E27FC236}">
                <a16:creationId xmlns:a16="http://schemas.microsoft.com/office/drawing/2014/main" id="{66F12BB7-55E3-AB42-AA6A-9DD2C58E2120}"/>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4932" name="Slide Number Placeholder 3">
            <a:extLst>
              <a:ext uri="{FF2B5EF4-FFF2-40B4-BE49-F238E27FC236}">
                <a16:creationId xmlns:a16="http://schemas.microsoft.com/office/drawing/2014/main" id="{07BC74A8-2D8F-A440-A248-1225517DBEF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D8371-4C76-5543-B1D3-8ADBF68A41E8}" type="slidenum">
              <a:rPr lang="en-US" altLang="en-US" smtClean="0">
                <a:solidFill>
                  <a:schemeClr val="bg1"/>
                </a:solidFill>
                <a:latin typeface="Arial" panose="020B0604020202020204" pitchFamily="34" charset="0"/>
              </a:rPr>
              <a:pPr fontAlgn="base">
                <a:spcBef>
                  <a:spcPct val="0"/>
                </a:spcBef>
                <a:spcAft>
                  <a:spcPct val="0"/>
                </a:spcAft>
              </a:pPr>
              <a:t>92</a:t>
            </a:fld>
            <a:endParaRPr lang="en-US" altLang="en-US" dirty="0">
              <a:solidFill>
                <a:schemeClr val="bg1"/>
              </a:solidFill>
              <a:latin typeface="Arial" panose="020B0604020202020204" pitchFamily="34" charset="0"/>
            </a:endParaRPr>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pPr eaLnBrk="1" hangingPunct="1"/>
            <a:r>
              <a:rPr lang="en-US" altLang="en-US" dirty="0"/>
              <a:t>Machine</a:t>
            </a:r>
            <a:br>
              <a:rPr lang="en-US" altLang="en-US" dirty="0"/>
            </a:br>
            <a:r>
              <a:rPr lang="en-US" altLang="en-US" dirty="0"/>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Footer Placeholder 2">
            <a:extLst>
              <a:ext uri="{FF2B5EF4-FFF2-40B4-BE49-F238E27FC236}">
                <a16:creationId xmlns:a16="http://schemas.microsoft.com/office/drawing/2014/main" id="{3587477F-8659-8F4D-82CE-BAA97FED80D2}"/>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5959" name="Slide Number Placeholder 3">
            <a:extLst>
              <a:ext uri="{FF2B5EF4-FFF2-40B4-BE49-F238E27FC236}">
                <a16:creationId xmlns:a16="http://schemas.microsoft.com/office/drawing/2014/main" id="{4EAEE561-9E78-8046-B98D-1B005EF8D88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BC29AC-74FE-744C-9ACE-88F15C86F46B}" type="slidenum">
              <a:rPr lang="en-US" altLang="en-US" smtClean="0">
                <a:solidFill>
                  <a:schemeClr val="bg1"/>
                </a:solidFill>
                <a:latin typeface="Arial" panose="020B0604020202020204" pitchFamily="34" charset="0"/>
              </a:rPr>
              <a:pPr fontAlgn="base">
                <a:spcBef>
                  <a:spcPct val="0"/>
                </a:spcBef>
                <a:spcAft>
                  <a:spcPct val="0"/>
                </a:spcAft>
              </a:pPr>
              <a:t>93</a:t>
            </a:fld>
            <a:endParaRPr lang="en-US" altLang="en-US" dirty="0">
              <a:solidFill>
                <a:schemeClr val="bg1"/>
              </a:solidFill>
              <a:latin typeface="Arial" panose="020B0604020202020204" pitchFamily="34" charset="0"/>
            </a:endParaRPr>
          </a:p>
        </p:txBody>
      </p:sp>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p:txBody>
          <a:bodyPr/>
          <a:lstStyle/>
          <a:p>
            <a:pPr eaLnBrk="1" hangingPunct="1"/>
            <a:r>
              <a:rPr lang="en-US" altLang="en-US" dirty="0"/>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p:txBody>
          <a:bodyPr/>
          <a:lstStyle/>
          <a:p>
            <a:pPr eaLnBrk="1" hangingPunct="1"/>
            <a:r>
              <a:rPr lang="en-US" altLang="en-US" dirty="0"/>
              <a:t>1/8</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Footer Placeholder 2">
            <a:extLst>
              <a:ext uri="{FF2B5EF4-FFF2-40B4-BE49-F238E27FC236}">
                <a16:creationId xmlns:a16="http://schemas.microsoft.com/office/drawing/2014/main" id="{7C3417D1-FA5E-9244-BAE8-2BDCD997FA17}"/>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6983" name="Slide Number Placeholder 3">
            <a:extLst>
              <a:ext uri="{FF2B5EF4-FFF2-40B4-BE49-F238E27FC236}">
                <a16:creationId xmlns:a16="http://schemas.microsoft.com/office/drawing/2014/main" id="{DE38E9DC-B676-4D4A-B7DE-192C990B6084}"/>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C525C6D-6039-294B-AA4B-9CE344BB689B}" type="slidenum">
              <a:rPr lang="en-US" altLang="en-US" smtClean="0">
                <a:solidFill>
                  <a:schemeClr val="bg1"/>
                </a:solidFill>
                <a:latin typeface="Arial" panose="020B0604020202020204" pitchFamily="34" charset="0"/>
              </a:rPr>
              <a:pPr fontAlgn="base">
                <a:spcBef>
                  <a:spcPct val="0"/>
                </a:spcBef>
                <a:spcAft>
                  <a:spcPct val="0"/>
                </a:spcAft>
              </a:pPr>
              <a:t>94</a:t>
            </a:fld>
            <a:endParaRPr lang="en-US" altLang="en-US" dirty="0">
              <a:solidFill>
                <a:schemeClr val="bg1"/>
              </a:solidFill>
              <a:latin typeface="Arial" panose="020B0604020202020204" pitchFamily="34" charset="0"/>
            </a:endParaRPr>
          </a:p>
        </p:txBody>
      </p:sp>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p:txBody>
          <a:bodyPr/>
          <a:lstStyle/>
          <a:p>
            <a:pPr eaLnBrk="1" hangingPunct="1"/>
            <a:r>
              <a:rPr lang="en-US" altLang="en-US" dirty="0"/>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p:txBody>
          <a:bodyPr/>
          <a:lstStyle/>
          <a:p>
            <a:pPr eaLnBrk="1" hangingPunct="1"/>
            <a:r>
              <a:rPr lang="en-US" altLang="en-US" dirty="0"/>
              <a:t>2/8</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408488"/>
            <a:ext cx="16906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470362" y="3251200"/>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470362" y="4408488"/>
            <a:ext cx="148535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9492588" y="5375275"/>
            <a:ext cx="148431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126997" name="Graphic 7">
            <a:extLst>
              <a:ext uri="{FF2B5EF4-FFF2-40B4-BE49-F238E27FC236}">
                <a16:creationId xmlns:a16="http://schemas.microsoft.com/office/drawing/2014/main" id="{FBD39516-95BC-9F40-9FC2-D8FEDD518E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65803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8" name="Graphic 24">
            <a:extLst>
              <a:ext uri="{FF2B5EF4-FFF2-40B4-BE49-F238E27FC236}">
                <a16:creationId xmlns:a16="http://schemas.microsoft.com/office/drawing/2014/main" id="{273E50A2-0EB0-C747-8E3A-30CFD736F52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5803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99" name="Graphic 26">
            <a:extLst>
              <a:ext uri="{FF2B5EF4-FFF2-40B4-BE49-F238E27FC236}">
                <a16:creationId xmlns:a16="http://schemas.microsoft.com/office/drawing/2014/main" id="{20F49256-F0BE-AB47-9609-49A02271BEE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66325"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0" name="Graphic 28">
            <a:extLst>
              <a:ext uri="{FF2B5EF4-FFF2-40B4-BE49-F238E27FC236}">
                <a16:creationId xmlns:a16="http://schemas.microsoft.com/office/drawing/2014/main" id="{8BF37B0C-FB8F-EB45-A0C8-023AAF96551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980792" y="39576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001" name="Graphic 30">
            <a:extLst>
              <a:ext uri="{FF2B5EF4-FFF2-40B4-BE49-F238E27FC236}">
                <a16:creationId xmlns:a16="http://schemas.microsoft.com/office/drawing/2014/main" id="{C4657178-386D-D049-80D0-590467EF7CB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000456" y="49482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Footer Placeholder 2">
            <a:extLst>
              <a:ext uri="{FF2B5EF4-FFF2-40B4-BE49-F238E27FC236}">
                <a16:creationId xmlns:a16="http://schemas.microsoft.com/office/drawing/2014/main" id="{5880947D-1B52-0246-9446-79254C940683}"/>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8007" name="Slide Number Placeholder 3">
            <a:extLst>
              <a:ext uri="{FF2B5EF4-FFF2-40B4-BE49-F238E27FC236}">
                <a16:creationId xmlns:a16="http://schemas.microsoft.com/office/drawing/2014/main" id="{59C50439-18DF-2A4D-9381-883A7C3A37A9}"/>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40EA777-6657-A04F-A1D2-49CC6B336FE5}" type="slidenum">
              <a:rPr lang="en-US" altLang="en-US" smtClean="0">
                <a:solidFill>
                  <a:schemeClr val="bg1"/>
                </a:solidFill>
                <a:latin typeface="Arial" panose="020B0604020202020204" pitchFamily="34" charset="0"/>
              </a:rPr>
              <a:pPr fontAlgn="base">
                <a:spcBef>
                  <a:spcPct val="0"/>
                </a:spcBef>
                <a:spcAft>
                  <a:spcPct val="0"/>
                </a:spcAft>
              </a:pPr>
              <a:t>95</a:t>
            </a:fld>
            <a:endParaRPr lang="en-US" altLang="en-US" dirty="0">
              <a:solidFill>
                <a:schemeClr val="bg1"/>
              </a:solidFill>
              <a:latin typeface="Arial" panose="020B0604020202020204" pitchFamily="34" charset="0"/>
            </a:endParaRPr>
          </a:p>
        </p:txBody>
      </p:sp>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p:txBody>
          <a:bodyPr/>
          <a:lstStyle/>
          <a:p>
            <a:pPr eaLnBrk="1" hangingPunct="1"/>
            <a:r>
              <a:rPr lang="en-US" altLang="en-US" dirty="0"/>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p:txBody>
          <a:bodyPr/>
          <a:lstStyle/>
          <a:p>
            <a:pPr eaLnBrk="1" hangingPunct="1"/>
            <a:r>
              <a:rPr lang="en-US" altLang="en-US" dirty="0"/>
              <a:t>3/8</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0" name="Footer Placeholder 2">
            <a:extLst>
              <a:ext uri="{FF2B5EF4-FFF2-40B4-BE49-F238E27FC236}">
                <a16:creationId xmlns:a16="http://schemas.microsoft.com/office/drawing/2014/main" id="{EE467CCD-3C31-B442-A706-E4D6B5FC66B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29031" name="Slide Number Placeholder 3">
            <a:extLst>
              <a:ext uri="{FF2B5EF4-FFF2-40B4-BE49-F238E27FC236}">
                <a16:creationId xmlns:a16="http://schemas.microsoft.com/office/drawing/2014/main" id="{4213D798-1BA7-2244-A7F9-669DBEC7A2D1}"/>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2C6F527-F745-E340-B394-604D3F6F58A8}" type="slidenum">
              <a:rPr lang="en-US" altLang="en-US" smtClean="0">
                <a:solidFill>
                  <a:schemeClr val="bg1"/>
                </a:solidFill>
                <a:latin typeface="Arial" panose="020B0604020202020204" pitchFamily="34" charset="0"/>
              </a:rPr>
              <a:pPr fontAlgn="base">
                <a:spcBef>
                  <a:spcPct val="0"/>
                </a:spcBef>
                <a:spcAft>
                  <a:spcPct val="0"/>
                </a:spcAft>
              </a:pPr>
              <a:t>96</a:t>
            </a:fld>
            <a:endParaRPr lang="en-US" altLang="en-US" dirty="0">
              <a:solidFill>
                <a:schemeClr val="bg1"/>
              </a:solidFill>
              <a:latin typeface="Arial" panose="020B0604020202020204" pitchFamily="34" charset="0"/>
            </a:endParaRPr>
          </a:p>
        </p:txBody>
      </p:sp>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p:txBody>
          <a:bodyPr/>
          <a:lstStyle/>
          <a:p>
            <a:pPr eaLnBrk="1" hangingPunct="1"/>
            <a:r>
              <a:rPr lang="en-US" altLang="en-US" dirty="0"/>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p:txBody>
          <a:bodyPr/>
          <a:lstStyle/>
          <a:p>
            <a:pPr eaLnBrk="1" hangingPunct="1"/>
            <a:r>
              <a:rPr lang="en-US" altLang="en-US" dirty="0"/>
              <a:t>4/8</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Footer Placeholder 2">
            <a:extLst>
              <a:ext uri="{FF2B5EF4-FFF2-40B4-BE49-F238E27FC236}">
                <a16:creationId xmlns:a16="http://schemas.microsoft.com/office/drawing/2014/main" id="{3ABE07B5-24BC-4942-96A7-112448254D7F}"/>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0055" name="Slide Number Placeholder 3">
            <a:extLst>
              <a:ext uri="{FF2B5EF4-FFF2-40B4-BE49-F238E27FC236}">
                <a16:creationId xmlns:a16="http://schemas.microsoft.com/office/drawing/2014/main" id="{30867F9D-B469-3E48-9992-7FEAB283C41F}"/>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205A98-FE86-A34C-92D8-A38FF6EB6584}" type="slidenum">
              <a:rPr lang="en-US" altLang="en-US" smtClean="0">
                <a:solidFill>
                  <a:schemeClr val="bg1"/>
                </a:solidFill>
                <a:latin typeface="Arial" panose="020B0604020202020204" pitchFamily="34" charset="0"/>
              </a:rPr>
              <a:pPr fontAlgn="base">
                <a:spcBef>
                  <a:spcPct val="0"/>
                </a:spcBef>
                <a:spcAft>
                  <a:spcPct val="0"/>
                </a:spcAft>
              </a:pPr>
              <a:t>97</a:t>
            </a:fld>
            <a:endParaRPr lang="en-US" altLang="en-US" dirty="0">
              <a:solidFill>
                <a:schemeClr val="bg1"/>
              </a:solidFill>
              <a:latin typeface="Arial" panose="020B0604020202020204" pitchFamily="34" charset="0"/>
            </a:endParaRPr>
          </a:p>
        </p:txBody>
      </p:sp>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p:txBody>
          <a:bodyPr/>
          <a:lstStyle/>
          <a:p>
            <a:pPr eaLnBrk="1" hangingPunct="1"/>
            <a:r>
              <a:rPr lang="en-US" altLang="en-US" dirty="0"/>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p:txBody>
          <a:bodyPr/>
          <a:lstStyle/>
          <a:p>
            <a:pPr eaLnBrk="1" hangingPunct="1"/>
            <a:r>
              <a:rPr lang="en-US" altLang="en-US" dirty="0"/>
              <a:t>5/8</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98</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6/8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TorchServe</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8" name="Footer Placeholder 2">
            <a:extLst>
              <a:ext uri="{FF2B5EF4-FFF2-40B4-BE49-F238E27FC236}">
                <a16:creationId xmlns:a16="http://schemas.microsoft.com/office/drawing/2014/main" id="{D99E70A5-5B30-1849-A1DF-E2BD808D8D0C}"/>
              </a:ext>
            </a:extLst>
          </p:cNvPr>
          <p:cNvSpPr>
            <a:spLocks noGrp="1" noChangeArrowheads="1"/>
          </p:cNvSpPr>
          <p:nvPr>
            <p:ph type="ftr" sz="quarter" idx="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r>
              <a:rPr lang="en-US" altLang="en-US" dirty="0">
                <a:solidFill>
                  <a:schemeClr val="bg1"/>
                </a:solidFill>
                <a:latin typeface="Arial" panose="020B0604020202020204" pitchFamily="34" charset="0"/>
              </a:rPr>
              <a:t>© 2021, Amazon Web Services, Inc. or its affiliates. All rights reserved.</a:t>
            </a:r>
          </a:p>
        </p:txBody>
      </p:sp>
      <p:sp>
        <p:nvSpPr>
          <p:cNvPr id="131079" name="Slide Number Placeholder 3">
            <a:extLst>
              <a:ext uri="{FF2B5EF4-FFF2-40B4-BE49-F238E27FC236}">
                <a16:creationId xmlns:a16="http://schemas.microsoft.com/office/drawing/2014/main" id="{5B62B6A2-01C5-F146-B883-5C961E6A193B}"/>
              </a:ext>
            </a:extLst>
          </p:cNvPr>
          <p:cNvSpPr>
            <a:spLocks noGrp="1" noChangeArrowheads="1"/>
          </p:cNvSpPr>
          <p:nvPr>
            <p:ph type="sldNum"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5121A7-856F-184F-A4CC-8B0A30F4BBAA}" type="slidenum">
              <a:rPr lang="en-US" altLang="en-US" smtClean="0">
                <a:solidFill>
                  <a:schemeClr val="bg1"/>
                </a:solidFill>
                <a:latin typeface="Arial" panose="020B0604020202020204" pitchFamily="34" charset="0"/>
              </a:rPr>
              <a:pPr fontAlgn="base">
                <a:spcBef>
                  <a:spcPct val="0"/>
                </a:spcBef>
                <a:spcAft>
                  <a:spcPct val="0"/>
                </a:spcAft>
              </a:pPr>
              <a:t>99</a:t>
            </a:fld>
            <a:endParaRPr lang="en-US" altLang="en-US" dirty="0">
              <a:solidFill>
                <a:schemeClr val="bg1"/>
              </a:solidFill>
              <a:latin typeface="Arial" panose="020B0604020202020204" pitchFamily="34" charset="0"/>
            </a:endParaRPr>
          </a:p>
        </p:txBody>
      </p:sp>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p:txBody>
          <a:bodyPr/>
          <a:lstStyle/>
          <a:p>
            <a:pPr eaLnBrk="1" hangingPunct="1"/>
            <a:r>
              <a:rPr lang="en-US" altLang="en-US" dirty="0"/>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p:txBody>
          <a:bodyPr/>
          <a:lstStyle/>
          <a:p>
            <a:pPr eaLnBrk="1" hangingPunct="1"/>
            <a:r>
              <a:rPr lang="en-US" altLang="en-US" dirty="0"/>
              <a:t>7/8</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7564" y="1182688"/>
            <a:ext cx="762000" cy="762000"/>
          </a:xfrm>
          <a:prstGeom prst="rect">
            <a:avLst/>
          </a:prstGeom>
        </p:spPr>
      </p:pic>
    </p:spTree>
    <p:extLst>
      <p:ext uri="{BB962C8B-B14F-4D97-AF65-F5344CB8AC3E}">
        <p14:creationId xmlns:p14="http://schemas.microsoft.com/office/powerpoint/2010/main" val="583169454"/>
      </p:ext>
    </p:extLst>
  </p:cSld>
  <p:clrMapOvr>
    <a:masterClrMapping/>
  </p:clrMapOvr>
</p:sld>
</file>

<file path=ppt/theme/theme1.xml><?xml version="1.0" encoding="utf-8"?>
<a:theme xmlns:a="http://schemas.openxmlformats.org/drawingml/2006/main" name="Title-and-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and-content_DB">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63043</TotalTime>
  <Words>7313</Words>
  <Application>Microsoft Macintosh PowerPoint</Application>
  <PresentationFormat>Widescreen</PresentationFormat>
  <Paragraphs>1690</Paragraphs>
  <Slides>145</Slides>
  <Notes>10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145</vt:i4>
      </vt:variant>
    </vt:vector>
  </HeadingPairs>
  <TitlesOfParts>
    <vt:vector size="151" baseType="lpstr">
      <vt:lpstr>Arial</vt:lpstr>
      <vt:lpstr>Calibri</vt:lpstr>
      <vt:lpstr>Calibri Light</vt:lpstr>
      <vt:lpstr>Title-and-Content</vt:lpstr>
      <vt:lpstr>1_Title-and-content_DB</vt:lpstr>
      <vt:lpstr>Title-and-content_DB</vt:lpstr>
      <vt:lpstr>AWS Architecture Icons</vt:lpstr>
      <vt:lpstr>Release 11.1-2021.09.21: What’s new?</vt:lpstr>
      <vt:lpstr>Release 11.1-2021.09.21: What’s new?</vt:lpstr>
      <vt:lpstr>Contents</vt:lpstr>
      <vt:lpstr>Introduction</vt:lpstr>
      <vt:lpstr>About AWS Architecture Icons</vt:lpstr>
      <vt:lpstr>Before you begin:</vt:lpstr>
      <vt:lpstr>System</vt:lpstr>
      <vt:lpstr>System elements</vt:lpstr>
      <vt:lpstr>System elements</vt:lpstr>
      <vt:lpstr>Guidelines</vt:lpstr>
      <vt:lpstr>Building a diagram</vt:lpstr>
      <vt:lpstr>Groups</vt:lpstr>
      <vt:lpstr>Icons</vt:lpstr>
      <vt:lpstr>Arrows</vt:lpstr>
      <vt:lpstr>Text boxes</vt:lpstr>
      <vt:lpstr>Examples</vt:lpstr>
      <vt:lpstr>Example: Git to S3 Webhooks</vt:lpstr>
      <vt:lpstr>Example: Chef Automate Architecture on AWS</vt:lpstr>
      <vt:lpstr>Elements</vt:lpstr>
      <vt:lpstr>Icon categories</vt:lpstr>
      <vt:lpstr>General Resources</vt:lpstr>
      <vt:lpstr>Groups – Dark Backgrounds</vt:lpstr>
      <vt:lpstr>Groups – Light Backgrounds</vt:lpstr>
      <vt:lpstr>Create a custom Group for a Service</vt:lpstr>
      <vt:lpstr>Create a custom Group for a Service – Dark Backgrounds</vt:lpstr>
      <vt:lpstr>Create a custom Group for a Service – Light Backgrounds</vt:lpstr>
      <vt:lpstr>Arrows – Dark Backgrounds</vt:lpstr>
      <vt:lpstr>Arrows – Light Backgrounds</vt:lpstr>
      <vt:lpstr>General Icons – Dark Backgrounds</vt:lpstr>
      <vt:lpstr>General Icons – Light Backgrounds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AWS Cost Management</vt:lpstr>
      <vt:lpstr>AWS Cost Management</vt:lpstr>
      <vt:lpstr>AWS Cost Management</vt:lpstr>
      <vt:lpstr>Blockchain</vt:lpstr>
      <vt:lpstr>Blockchain</vt:lpstr>
      <vt:lpstr>Business Applications</vt:lpstr>
      <vt:lpstr>Business Applications</vt:lpstr>
      <vt:lpstr>Business Applications</vt:lpstr>
      <vt:lpstr>Business Applications</vt:lpstr>
      <vt:lpstr>Compute</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 End Web  &amp; Mobile</vt:lpstr>
      <vt:lpstr>Front End Web &amp; Mobile</vt:lpstr>
      <vt:lpstr>Game Tech</vt:lpstr>
      <vt:lpstr>Game Tech</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VR &amp; AR</vt:lpstr>
      <vt:lpstr>VR &amp; 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1964</cp:revision>
  <dcterms:created xsi:type="dcterms:W3CDTF">2020-03-23T21:46:17Z</dcterms:created>
  <dcterms:modified xsi:type="dcterms:W3CDTF">2021-09-21T22:36:18Z</dcterms:modified>
</cp:coreProperties>
</file>